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8" r:id="rId2"/>
    <p:sldMasterId id="2147483691" r:id="rId3"/>
  </p:sldMasterIdLst>
  <p:notesMasterIdLst>
    <p:notesMasterId r:id="rId10"/>
  </p:notesMasterIdLst>
  <p:sldIdLst>
    <p:sldId id="257" r:id="rId4"/>
    <p:sldId id="259" r:id="rId5"/>
    <p:sldId id="258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A36"/>
    <a:srgbClr val="5A6475"/>
    <a:srgbClr val="F7F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76521" autoAdjust="0"/>
  </p:normalViewPr>
  <p:slideViewPr>
    <p:cSldViewPr snapToGrid="0">
      <p:cViewPr varScale="1">
        <p:scale>
          <a:sx n="80" d="100"/>
          <a:sy n="80" d="100"/>
        </p:scale>
        <p:origin x="984" y="60"/>
      </p:cViewPr>
      <p:guideLst/>
    </p:cSldViewPr>
  </p:slideViewPr>
  <p:notesTextViewPr>
    <p:cViewPr>
      <p:scale>
        <a:sx n="1" d="1"/>
        <a:sy n="1" d="1"/>
      </p:scale>
      <p:origin x="0" y="-58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4FEB7-97A1-4059-A0F0-D0925A27249F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D0A4C-634F-4CA0-A3B8-2A2CDDF667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97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dirty="0"/>
              <a:t>大家好，我今天想分享两个部分。第一部分是我自己研一这一年，在科研方向切换和技术快速变化中的一些感受；第二部分是结合这次理论学习，谈一谈怎么理解“在实践中把准方向”。所以整个分享的主题就是：</a:t>
            </a:r>
            <a:r>
              <a:rPr lang="zh-CN" altLang="zh-CN" b="1" dirty="0"/>
              <a:t>在学习与实践中找准方向。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4D0A4C-634F-4CA0-A3B8-2A2CDDF6673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715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CEF27-64A9-F2E6-9118-89B43B9B4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E02E5B-6901-EDBD-0F1D-E4F172786A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C40F12-23F6-41CB-E521-4EC0BED5C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我本科做的是 AI+化学，研一才开始系统接触 LLM 后训练。一个很直观的感受，就是两个方向的科研节奏差别很大。实验学科往往需要更长的实验周期，而 LLM 方向迭代非常快，新模型、新方法、新工具不断出现。</a:t>
            </a:r>
            <a:endParaRPr lang="en-US" altLang="zh-CN" dirty="0"/>
          </a:p>
          <a:p>
            <a:endParaRPr lang="zh-CN" altLang="zh-CN" dirty="0"/>
          </a:p>
          <a:p>
            <a:r>
              <a:rPr lang="zh-CN" altLang="zh-CN" dirty="0"/>
              <a:t>比如在编程工具上，前一阶段更多还是用 Chat LLM 做一些对话式辅助，比如补代码、解释代码、写局部功能；到后来，Claude Code 这类 Coding Agent 已经可以直接理解整个代码仓库和 workspace，读代码、改代码、调用工具、执行命令，甚至协助完成连续的实验流程。</a:t>
            </a:r>
            <a:endParaRPr lang="en-US" altLang="zh-CN" dirty="0"/>
          </a:p>
          <a:p>
            <a:endParaRPr lang="zh-CN" altLang="zh-CN" dirty="0"/>
          </a:p>
          <a:p>
            <a:r>
              <a:rPr lang="zh-CN" altLang="zh-CN" dirty="0"/>
              <a:t>所以这一年，我也在逐渐适应这种高频变化的科研环境。与此同时，我越来越意识到，在这样的环境里，单纯学习新的技术和工具还不够，更重要的是形成自己的判断。</a:t>
            </a:r>
            <a:endParaRPr lang="en-US" altLang="zh-CN" dirty="0"/>
          </a:p>
          <a:p>
            <a:endParaRPr lang="zh-CN" altLang="zh-CN" dirty="0"/>
          </a:p>
          <a:p>
            <a:r>
              <a:rPr lang="zh-CN" altLang="zh-CN" dirty="0"/>
              <a:t>比如，什么问题值得研究，实验结果揭示了什么现象，以及面对很多看起来都合理的方向时，为什么选择其中一个。</a:t>
            </a:r>
            <a:endParaRPr lang="en-US" altLang="zh-CN" dirty="0"/>
          </a:p>
          <a:p>
            <a:endParaRPr lang="zh-CN" altLang="zh-CN" dirty="0"/>
          </a:p>
          <a:p>
            <a:r>
              <a:rPr lang="zh-CN" altLang="zh-CN" dirty="0"/>
              <a:t>对我来说，研一这一年，就是从更多关注“怎么把事情做出来”，慢慢转向思考“什么事情值得做、为什么这样做”的过程。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B9214-8951-E713-F10A-4534EA931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042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总书记在庆祝中国共产党成立 105 周年大会上的重要讲话中，总结了“六个始终”，包括始终把准前进方向、始终拥有坚实根基、始终掌握战略主动、始终走在时代前列、始终保持必胜信心、始终充满生机活力。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zh-CN" dirty="0"/>
              <a:t>其中既强调实事求是、在实践中检验和发展真理，也强调人民立场、战略主动、顺应时代变化、坚定信心和自我革命。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因此，</a:t>
            </a:r>
            <a:r>
              <a:rPr lang="zh-CN" altLang="zh-CN" dirty="0"/>
              <a:t>面对快速</a:t>
            </a:r>
            <a:r>
              <a:rPr lang="zh-CN" altLang="en-US" dirty="0"/>
              <a:t>的时代</a:t>
            </a:r>
            <a:r>
              <a:rPr lang="zh-CN" altLang="zh-CN" dirty="0"/>
              <a:t>变化，不能只是被动跟随，而是要有自己的判断，有长期目标，也要在实践中不断校准方向、调整方法、完善自己。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6E07-8578-E2B4-137E-394741BF6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96043-BD9D-4932-C080-B492C56AA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72E0C5-D733-4250-59EF-4BEACA426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接下来我想分享三个 两优一先的 </a:t>
            </a:r>
            <a:r>
              <a:rPr lang="zh-CN" altLang="zh-CN" dirty="0"/>
              <a:t>先进典型。</a:t>
            </a:r>
          </a:p>
          <a:p>
            <a:endParaRPr lang="en-US" altLang="zh-CN" dirty="0"/>
          </a:p>
          <a:p>
            <a:r>
              <a:rPr lang="zh-CN" altLang="zh-CN" dirty="0"/>
              <a:t>吴建平</a:t>
            </a:r>
            <a:r>
              <a:rPr lang="zh-CN" altLang="en-US" dirty="0"/>
              <a:t>老师</a:t>
            </a:r>
            <a:r>
              <a:rPr lang="zh-CN" altLang="zh-CN" dirty="0"/>
              <a:t>长期参与 CERNET、CERNET2 和 FITI 建设，持续推动我国互联网基础设施和自主自强。他给我的启发是，</a:t>
            </a:r>
            <a:r>
              <a:rPr lang="zh-CN" altLang="en-US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摒弃浮躁、沉心钻研，敢于面对“卡脖子”问题。</a:t>
            </a:r>
            <a:endParaRPr lang="zh-CN" altLang="zh-CN" dirty="0"/>
          </a:p>
          <a:p>
            <a:endParaRPr lang="en-US" altLang="zh-CN" dirty="0"/>
          </a:p>
          <a:p>
            <a:r>
              <a:rPr lang="zh-CN" altLang="zh-CN" dirty="0"/>
              <a:t>元英进</a:t>
            </a:r>
            <a:r>
              <a:rPr lang="zh-CN" altLang="en-US" dirty="0"/>
              <a:t>老师</a:t>
            </a:r>
            <a:r>
              <a:rPr lang="zh-CN" altLang="zh-CN" dirty="0"/>
              <a:t>长期围绕合成生物和生物制造攻关，也强调科研不是个人单打独斗，而是团队协作，同时要把研究方向和国家战略需求结合起来。</a:t>
            </a:r>
          </a:p>
          <a:p>
            <a:endParaRPr lang="en-US" altLang="zh-CN" dirty="0"/>
          </a:p>
          <a:p>
            <a:r>
              <a:rPr lang="zh-CN" altLang="zh-CN" dirty="0"/>
              <a:t>王淑芳</a:t>
            </a:r>
            <a:r>
              <a:rPr lang="zh-CN" altLang="en-US" dirty="0"/>
              <a:t>老师</a:t>
            </a:r>
            <a:r>
              <a:rPr lang="zh-CN" altLang="zh-CN" dirty="0"/>
              <a:t>则把党建、科研、育人和社会实践结合起来，带学生到基层调研，把科研问题和真实需求联系起来。</a:t>
            </a:r>
            <a:r>
              <a:rPr lang="zh-CN" altLang="en-US" dirty="0"/>
              <a:t>她用行动告诉我们，</a:t>
            </a:r>
            <a:r>
              <a:rPr lang="en-US" altLang="zh-CN" dirty="0" err="1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科研、育人和社会实践不是彼此割裂的</a:t>
            </a:r>
            <a:r>
              <a:rPr lang="zh-CN" altLang="en-US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BD72C-DE8C-E8B8-CB0C-92AB490017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8826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02DC5-16E5-A70E-C8D2-CF3D1ED5E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7AE89B-A217-A17D-24CD-FB7C118EE5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6FA32B-F287-9837-2E6D-3F6F30737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接下来是</a:t>
            </a:r>
            <a:r>
              <a:rPr lang="zh-CN" altLang="en-US" sz="1200" dirty="0">
                <a:solidFill>
                  <a:srgbClr val="5A64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清华大学树立和践行正确政绩观正反面案例分享。</a:t>
            </a:r>
            <a:endParaRPr lang="en-US" altLang="zh-CN" sz="1200" dirty="0">
              <a:solidFill>
                <a:srgbClr val="5A6475"/>
              </a:solidFill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endParaRPr lang="en-US" altLang="zh-CN" dirty="0"/>
          </a:p>
          <a:p>
            <a:r>
              <a:rPr lang="zh-CN" altLang="zh-CN" dirty="0"/>
              <a:t>两个正面案例里，核研院“200号”给我的</a:t>
            </a:r>
            <a:r>
              <a:rPr lang="zh-CN" altLang="en-US" dirty="0"/>
              <a:t>启示</a:t>
            </a:r>
            <a:r>
              <a:rPr lang="zh-CN" altLang="zh-CN" dirty="0"/>
              <a:t>是</a:t>
            </a:r>
            <a:r>
              <a:rPr lang="zh-CN" altLang="zh-CN" b="1" dirty="0"/>
              <a:t>长期主义</a:t>
            </a:r>
            <a:r>
              <a:rPr lang="zh-CN" altLang="zh-CN" dirty="0"/>
              <a:t>。从上世纪六十年代条件非常艰苦的时候开始，一代代科研人员围绕国家能源安全持续攻关，从“0 到 1”突破关键技术，最后支撑高温气冷堆等重大成果。</a:t>
            </a:r>
            <a:endParaRPr lang="en-US" altLang="zh-CN" dirty="0"/>
          </a:p>
          <a:p>
            <a:endParaRPr lang="zh-CN" altLang="zh-CN" dirty="0"/>
          </a:p>
          <a:p>
            <a:r>
              <a:rPr lang="zh-CN" altLang="en-US" dirty="0"/>
              <a:t>而</a:t>
            </a:r>
            <a:r>
              <a:rPr lang="zh-CN" altLang="zh-CN" dirty="0"/>
              <a:t>陈皓明</a:t>
            </a:r>
            <a:r>
              <a:rPr lang="zh-CN" altLang="en-US" dirty="0"/>
              <a:t>老师</a:t>
            </a:r>
            <a:r>
              <a:rPr lang="zh-CN" altLang="zh-CN" dirty="0"/>
              <a:t>则更偏向研究生培养。他长期做培养方案、资格考试、论文评审、课程建设和质量保障这些基础工作。很多事情可能并不显眼，但对整个培养体系非常重要。</a:t>
            </a:r>
            <a:endParaRPr lang="en-US" altLang="zh-CN" dirty="0"/>
          </a:p>
          <a:p>
            <a:endParaRPr lang="zh-CN" altLang="zh-CN" dirty="0"/>
          </a:p>
          <a:p>
            <a:r>
              <a:rPr lang="zh-CN" altLang="en-US" dirty="0"/>
              <a:t>反面案例中，</a:t>
            </a:r>
            <a:r>
              <a:rPr lang="zh-CN" altLang="zh-CN" dirty="0"/>
              <a:t>继续教育学院</a:t>
            </a:r>
            <a:r>
              <a:rPr lang="zh-CN" altLang="en-US" dirty="0"/>
              <a:t>领导</a:t>
            </a:r>
            <a:r>
              <a:rPr lang="zh-CN" altLang="zh-CN" dirty="0"/>
              <a:t>在业务收入下降的情况下仍违规调整薪酬，反映出脱离实际、只考虑局部利益、决策程序不严的问题。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zh-CN" dirty="0"/>
              <a:t>闫聚群案例则涉及利用职务便利为企业提供帮助并收受财物，最终受到党纪政务和刑事处理，反映的是公私不分、纪律底线失守。</a:t>
            </a:r>
          </a:p>
          <a:p>
            <a:endParaRPr lang="en-US" altLang="zh-CN" dirty="0"/>
          </a:p>
          <a:p>
            <a:r>
              <a:rPr lang="zh-CN" altLang="zh-CN" dirty="0"/>
              <a:t>所以“把准方向”，不仅是知道往哪里走，也包括做决策时实事求是、看长期价值，同时守住最基本的原则和底线。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F114A-061A-CB32-2D7C-CC8669A414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945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06AC9-DE78-B24A-866A-DB4B326C6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AC3BF-A4AE-59C3-D20C-2B02C39455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3921D2-D9AD-37A7-B149-7A98A2745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88C87-2741-0715-A4EE-56CB305A94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453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chemeClr val="bg2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E2FA06-E5C3-D198-C671-6904474CED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F023FE7-CB68-3594-7BD8-CC9A00255EA6}"/>
              </a:ext>
            </a:extLst>
          </p:cNvPr>
          <p:cNvSpPr/>
          <p:nvPr/>
        </p:nvSpPr>
        <p:spPr>
          <a:xfrm rot="16200000">
            <a:off x="7081211" y="1747209"/>
            <a:ext cx="6857999" cy="3363581"/>
          </a:xfrm>
          <a:custGeom>
            <a:avLst/>
            <a:gdLst>
              <a:gd name="connsiteX0" fmla="*/ 6857999 w 6857999"/>
              <a:gd name="connsiteY0" fmla="*/ 123826 h 3363581"/>
              <a:gd name="connsiteX1" fmla="*/ 6857999 w 6857999"/>
              <a:gd name="connsiteY1" fmla="*/ 3363581 h 3363581"/>
              <a:gd name="connsiteX2" fmla="*/ 0 w 6857999"/>
              <a:gd name="connsiteY2" fmla="*/ 3363580 h 3363581"/>
              <a:gd name="connsiteX3" fmla="*/ 0 w 6857999"/>
              <a:gd name="connsiteY3" fmla="*/ 393588 h 3363581"/>
              <a:gd name="connsiteX4" fmla="*/ 23185 w 6857999"/>
              <a:gd name="connsiteY4" fmla="*/ 395032 h 3363581"/>
              <a:gd name="connsiteX5" fmla="*/ 998435 w 6857999"/>
              <a:gd name="connsiteY5" fmla="*/ 32794 h 3363581"/>
              <a:gd name="connsiteX6" fmla="*/ 1917762 w 6857999"/>
              <a:gd name="connsiteY6" fmla="*/ 395033 h 3363581"/>
              <a:gd name="connsiteX7" fmla="*/ 2868155 w 6857999"/>
              <a:gd name="connsiteY7" fmla="*/ 110307 h 3363581"/>
              <a:gd name="connsiteX8" fmla="*/ 3812338 w 6857999"/>
              <a:gd name="connsiteY8" fmla="*/ 395033 h 3363581"/>
              <a:gd name="connsiteX9" fmla="*/ 4753412 w 6857999"/>
              <a:gd name="connsiteY9" fmla="*/ 0 h 3363581"/>
              <a:gd name="connsiteX10" fmla="*/ 5712709 w 6857999"/>
              <a:gd name="connsiteY10" fmla="*/ 395033 h 3363581"/>
              <a:gd name="connsiteX11" fmla="*/ 6672424 w 6857999"/>
              <a:gd name="connsiteY11" fmla="*/ 98381 h 3363581"/>
              <a:gd name="connsiteX12" fmla="*/ 6849948 w 6857999"/>
              <a:gd name="connsiteY12" fmla="*/ 121630 h 3363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57999" h="3363581">
                <a:moveTo>
                  <a:pt x="6857999" y="123826"/>
                </a:moveTo>
                <a:lnTo>
                  <a:pt x="6857999" y="3363581"/>
                </a:lnTo>
                <a:lnTo>
                  <a:pt x="0" y="3363580"/>
                </a:lnTo>
                <a:lnTo>
                  <a:pt x="0" y="393588"/>
                </a:lnTo>
                <a:lnTo>
                  <a:pt x="23185" y="395032"/>
                </a:lnTo>
                <a:cubicBezTo>
                  <a:pt x="496825" y="395032"/>
                  <a:pt x="524786" y="32794"/>
                  <a:pt x="998435" y="32794"/>
                </a:cubicBezTo>
                <a:cubicBezTo>
                  <a:pt x="1472074" y="32794"/>
                  <a:pt x="1606142" y="382113"/>
                  <a:pt x="1917762" y="395033"/>
                </a:cubicBezTo>
                <a:cubicBezTo>
                  <a:pt x="2229382" y="407952"/>
                  <a:pt x="2394508" y="110307"/>
                  <a:pt x="2868155" y="110307"/>
                </a:cubicBezTo>
                <a:cubicBezTo>
                  <a:pt x="3341795" y="110307"/>
                  <a:pt x="3498128" y="413417"/>
                  <a:pt x="3812338" y="395033"/>
                </a:cubicBezTo>
                <a:cubicBezTo>
                  <a:pt x="4126547" y="376649"/>
                  <a:pt x="4279764" y="2"/>
                  <a:pt x="4753412" y="0"/>
                </a:cubicBezTo>
                <a:cubicBezTo>
                  <a:pt x="5070140" y="0"/>
                  <a:pt x="5392874" y="378636"/>
                  <a:pt x="5712709" y="395033"/>
                </a:cubicBezTo>
                <a:cubicBezTo>
                  <a:pt x="6032544" y="411429"/>
                  <a:pt x="6198776" y="98381"/>
                  <a:pt x="6672424" y="98381"/>
                </a:cubicBezTo>
                <a:cubicBezTo>
                  <a:pt x="6738107" y="101458"/>
                  <a:pt x="6796840" y="109656"/>
                  <a:pt x="6849948" y="12163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02F837-F353-1001-95F9-2AF03EA5942C}"/>
              </a:ext>
            </a:extLst>
          </p:cNvPr>
          <p:cNvGrpSpPr/>
          <p:nvPr/>
        </p:nvGrpSpPr>
        <p:grpSpPr>
          <a:xfrm>
            <a:off x="6838856" y="456164"/>
            <a:ext cx="3152835" cy="2985662"/>
            <a:chOff x="6763229" y="687542"/>
            <a:chExt cx="3015956" cy="2856041"/>
          </a:xfrm>
        </p:grpSpPr>
        <p:sp>
          <p:nvSpPr>
            <p:cNvPr id="11" name="Star: 7 Points 2">
              <a:extLst>
                <a:ext uri="{FF2B5EF4-FFF2-40B4-BE49-F238E27FC236}">
                  <a16:creationId xmlns:a16="http://schemas.microsoft.com/office/drawing/2014/main" id="{64A1948A-5F32-5AC9-3F12-8DA52EC059F4}"/>
                </a:ext>
              </a:extLst>
            </p:cNvPr>
            <p:cNvSpPr/>
            <p:nvPr/>
          </p:nvSpPr>
          <p:spPr>
            <a:xfrm rot="21296686">
              <a:off x="6763229" y="687542"/>
              <a:ext cx="3015956" cy="2856041"/>
            </a:xfrm>
            <a:custGeom>
              <a:avLst/>
              <a:gdLst>
                <a:gd name="connsiteX0" fmla="*/ -14 w 5472945"/>
                <a:gd name="connsiteY0" fmla="*/ 3226574 h 5017168"/>
                <a:gd name="connsiteX1" fmla="*/ 842769 w 5472945"/>
                <a:gd name="connsiteY1" fmla="*/ 2232863 h 5017168"/>
                <a:gd name="connsiteX2" fmla="*/ 541989 w 5472945"/>
                <a:gd name="connsiteY2" fmla="*/ 993716 h 5017168"/>
                <a:gd name="connsiteX3" fmla="*/ 1893704 w 5472945"/>
                <a:gd name="connsiteY3" fmla="*/ 993718 h 5017168"/>
                <a:gd name="connsiteX4" fmla="*/ 2736473 w 5472945"/>
                <a:gd name="connsiteY4" fmla="*/ 0 h 5017168"/>
                <a:gd name="connsiteX5" fmla="*/ 3579241 w 5472945"/>
                <a:gd name="connsiteY5" fmla="*/ 993718 h 5017168"/>
                <a:gd name="connsiteX6" fmla="*/ 4930956 w 5472945"/>
                <a:gd name="connsiteY6" fmla="*/ 993716 h 5017168"/>
                <a:gd name="connsiteX7" fmla="*/ 4630176 w 5472945"/>
                <a:gd name="connsiteY7" fmla="*/ 2232863 h 5017168"/>
                <a:gd name="connsiteX8" fmla="*/ 5472959 w 5472945"/>
                <a:gd name="connsiteY8" fmla="*/ 3226574 h 5017168"/>
                <a:gd name="connsiteX9" fmla="*/ 4255099 w 5472945"/>
                <a:gd name="connsiteY9" fmla="*/ 3778045 h 5017168"/>
                <a:gd name="connsiteX10" fmla="*/ 3954311 w 5472945"/>
                <a:gd name="connsiteY10" fmla="*/ 5017194 h 5017168"/>
                <a:gd name="connsiteX11" fmla="*/ 2736473 w 5472945"/>
                <a:gd name="connsiteY11" fmla="*/ 4465717 h 5017168"/>
                <a:gd name="connsiteX12" fmla="*/ 1518634 w 5472945"/>
                <a:gd name="connsiteY12" fmla="*/ 5017194 h 5017168"/>
                <a:gd name="connsiteX13" fmla="*/ 1217846 w 5472945"/>
                <a:gd name="connsiteY13" fmla="*/ 3778045 h 5017168"/>
                <a:gd name="connsiteX14" fmla="*/ -14 w 5472945"/>
                <a:gd name="connsiteY14" fmla="*/ 3226574 h 5017168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30190 w 5472973"/>
                <a:gd name="connsiteY7" fmla="*/ 2232863 h 5017194"/>
                <a:gd name="connsiteX8" fmla="*/ 5472973 w 5472973"/>
                <a:gd name="connsiteY8" fmla="*/ 3226574 h 5017194"/>
                <a:gd name="connsiteX9" fmla="*/ 4255113 w 5472973"/>
                <a:gd name="connsiteY9" fmla="*/ 3778045 h 5017194"/>
                <a:gd name="connsiteX10" fmla="*/ 3954325 w 5472973"/>
                <a:gd name="connsiteY10" fmla="*/ 5017194 h 5017194"/>
                <a:gd name="connsiteX11" fmla="*/ 2736487 w 5472973"/>
                <a:gd name="connsiteY11" fmla="*/ 4465717 h 5017194"/>
                <a:gd name="connsiteX12" fmla="*/ 1518648 w 5472973"/>
                <a:gd name="connsiteY12" fmla="*/ 5017194 h 5017194"/>
                <a:gd name="connsiteX13" fmla="*/ 1217860 w 5472973"/>
                <a:gd name="connsiteY13" fmla="*/ 3778045 h 5017194"/>
                <a:gd name="connsiteX14" fmla="*/ 0 w 5472973"/>
                <a:gd name="connsiteY14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30190 w 5472973"/>
                <a:gd name="connsiteY7" fmla="*/ 2232863 h 5017194"/>
                <a:gd name="connsiteX8" fmla="*/ 5472973 w 5472973"/>
                <a:gd name="connsiteY8" fmla="*/ 3226574 h 5017194"/>
                <a:gd name="connsiteX9" fmla="*/ 4255113 w 5472973"/>
                <a:gd name="connsiteY9" fmla="*/ 3778045 h 5017194"/>
                <a:gd name="connsiteX10" fmla="*/ 3954325 w 5472973"/>
                <a:gd name="connsiteY10" fmla="*/ 5017194 h 5017194"/>
                <a:gd name="connsiteX11" fmla="*/ 2736487 w 5472973"/>
                <a:gd name="connsiteY11" fmla="*/ 4465717 h 5017194"/>
                <a:gd name="connsiteX12" fmla="*/ 1518648 w 5472973"/>
                <a:gd name="connsiteY12" fmla="*/ 5017194 h 5017194"/>
                <a:gd name="connsiteX13" fmla="*/ 1217860 w 5472973"/>
                <a:gd name="connsiteY13" fmla="*/ 3778045 h 5017194"/>
                <a:gd name="connsiteX14" fmla="*/ 0 w 5472973"/>
                <a:gd name="connsiteY14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630190 w 5472973"/>
                <a:gd name="connsiteY8" fmla="*/ 2232863 h 5017194"/>
                <a:gd name="connsiteX9" fmla="*/ 5472973 w 5472973"/>
                <a:gd name="connsiteY9" fmla="*/ 3226574 h 5017194"/>
                <a:gd name="connsiteX10" fmla="*/ 4255113 w 5472973"/>
                <a:gd name="connsiteY10" fmla="*/ 3778045 h 5017194"/>
                <a:gd name="connsiteX11" fmla="*/ 3954325 w 5472973"/>
                <a:gd name="connsiteY11" fmla="*/ 5017194 h 5017194"/>
                <a:gd name="connsiteX12" fmla="*/ 2736487 w 5472973"/>
                <a:gd name="connsiteY12" fmla="*/ 4465717 h 5017194"/>
                <a:gd name="connsiteX13" fmla="*/ 1518648 w 5472973"/>
                <a:gd name="connsiteY13" fmla="*/ 5017194 h 5017194"/>
                <a:gd name="connsiteX14" fmla="*/ 1217860 w 5472973"/>
                <a:gd name="connsiteY14" fmla="*/ 3778045 h 5017194"/>
                <a:gd name="connsiteX15" fmla="*/ 0 w 5472973"/>
                <a:gd name="connsiteY15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209085 w 5472973"/>
                <a:gd name="connsiteY8" fmla="*/ 2244894 h 5017194"/>
                <a:gd name="connsiteX9" fmla="*/ 5472973 w 5472973"/>
                <a:gd name="connsiteY9" fmla="*/ 3226574 h 5017194"/>
                <a:gd name="connsiteX10" fmla="*/ 4255113 w 5472973"/>
                <a:gd name="connsiteY10" fmla="*/ 3778045 h 5017194"/>
                <a:gd name="connsiteX11" fmla="*/ 3954325 w 5472973"/>
                <a:gd name="connsiteY11" fmla="*/ 5017194 h 5017194"/>
                <a:gd name="connsiteX12" fmla="*/ 2736487 w 5472973"/>
                <a:gd name="connsiteY12" fmla="*/ 4465717 h 5017194"/>
                <a:gd name="connsiteX13" fmla="*/ 1518648 w 5472973"/>
                <a:gd name="connsiteY13" fmla="*/ 5017194 h 5017194"/>
                <a:gd name="connsiteX14" fmla="*/ 1217860 w 5472973"/>
                <a:gd name="connsiteY14" fmla="*/ 3778045 h 5017194"/>
                <a:gd name="connsiteX15" fmla="*/ 0 w 5472973"/>
                <a:gd name="connsiteY15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209085 w 5472973"/>
                <a:gd name="connsiteY8" fmla="*/ 2244894 h 5017194"/>
                <a:gd name="connsiteX9" fmla="*/ 4893022 w 5472973"/>
                <a:gd name="connsiteY9" fmla="*/ 2358729 h 5017194"/>
                <a:gd name="connsiteX10" fmla="*/ 5472973 w 5472973"/>
                <a:gd name="connsiteY10" fmla="*/ 3226574 h 5017194"/>
                <a:gd name="connsiteX11" fmla="*/ 4255113 w 5472973"/>
                <a:gd name="connsiteY11" fmla="*/ 3778045 h 5017194"/>
                <a:gd name="connsiteX12" fmla="*/ 3954325 w 5472973"/>
                <a:gd name="connsiteY12" fmla="*/ 5017194 h 5017194"/>
                <a:gd name="connsiteX13" fmla="*/ 2736487 w 5472973"/>
                <a:gd name="connsiteY13" fmla="*/ 4465717 h 5017194"/>
                <a:gd name="connsiteX14" fmla="*/ 1518648 w 5472973"/>
                <a:gd name="connsiteY14" fmla="*/ 5017194 h 5017194"/>
                <a:gd name="connsiteX15" fmla="*/ 1217860 w 5472973"/>
                <a:gd name="connsiteY15" fmla="*/ 3778045 h 5017194"/>
                <a:gd name="connsiteX16" fmla="*/ 0 w 5472973"/>
                <a:gd name="connsiteY16" fmla="*/ 3226574 h 5017194"/>
                <a:gd name="connsiteX0" fmla="*/ 0 w 5581589"/>
                <a:gd name="connsiteY0" fmla="*/ 3226574 h 5017194"/>
                <a:gd name="connsiteX1" fmla="*/ 842783 w 5581589"/>
                <a:gd name="connsiteY1" fmla="*/ 2232863 h 5017194"/>
                <a:gd name="connsiteX2" fmla="*/ 542003 w 5581589"/>
                <a:gd name="connsiteY2" fmla="*/ 993716 h 5017194"/>
                <a:gd name="connsiteX3" fmla="*/ 1893718 w 5581589"/>
                <a:gd name="connsiteY3" fmla="*/ 993718 h 5017194"/>
                <a:gd name="connsiteX4" fmla="*/ 2736487 w 5581589"/>
                <a:gd name="connsiteY4" fmla="*/ 0 h 5017194"/>
                <a:gd name="connsiteX5" fmla="*/ 3567223 w 5581589"/>
                <a:gd name="connsiteY5" fmla="*/ 1499044 h 5017194"/>
                <a:gd name="connsiteX6" fmla="*/ 4930970 w 5581589"/>
                <a:gd name="connsiteY6" fmla="*/ 993716 h 5017194"/>
                <a:gd name="connsiteX7" fmla="*/ 4665552 w 5581589"/>
                <a:gd name="connsiteY7" fmla="*/ 1586581 h 5017194"/>
                <a:gd name="connsiteX8" fmla="*/ 4209085 w 5581589"/>
                <a:gd name="connsiteY8" fmla="*/ 2244894 h 5017194"/>
                <a:gd name="connsiteX9" fmla="*/ 4893022 w 5581589"/>
                <a:gd name="connsiteY9" fmla="*/ 2358729 h 5017194"/>
                <a:gd name="connsiteX10" fmla="*/ 5581589 w 5581589"/>
                <a:gd name="connsiteY10" fmla="*/ 2625394 h 5017194"/>
                <a:gd name="connsiteX11" fmla="*/ 4255113 w 5581589"/>
                <a:gd name="connsiteY11" fmla="*/ 3778045 h 5017194"/>
                <a:gd name="connsiteX12" fmla="*/ 3954325 w 5581589"/>
                <a:gd name="connsiteY12" fmla="*/ 5017194 h 5017194"/>
                <a:gd name="connsiteX13" fmla="*/ 2736487 w 5581589"/>
                <a:gd name="connsiteY13" fmla="*/ 4465717 h 5017194"/>
                <a:gd name="connsiteX14" fmla="*/ 1518648 w 5581589"/>
                <a:gd name="connsiteY14" fmla="*/ 5017194 h 5017194"/>
                <a:gd name="connsiteX15" fmla="*/ 1217860 w 5581589"/>
                <a:gd name="connsiteY15" fmla="*/ 3778045 h 5017194"/>
                <a:gd name="connsiteX16" fmla="*/ 0 w 5581589"/>
                <a:gd name="connsiteY16" fmla="*/ 3226574 h 5017194"/>
                <a:gd name="connsiteX0" fmla="*/ 0 w 5581589"/>
                <a:gd name="connsiteY0" fmla="*/ 3226574 h 5017194"/>
                <a:gd name="connsiteX1" fmla="*/ 842783 w 5581589"/>
                <a:gd name="connsiteY1" fmla="*/ 2232863 h 5017194"/>
                <a:gd name="connsiteX2" fmla="*/ 542003 w 5581589"/>
                <a:gd name="connsiteY2" fmla="*/ 993716 h 5017194"/>
                <a:gd name="connsiteX3" fmla="*/ 1893718 w 5581589"/>
                <a:gd name="connsiteY3" fmla="*/ 993718 h 5017194"/>
                <a:gd name="connsiteX4" fmla="*/ 2736487 w 5581589"/>
                <a:gd name="connsiteY4" fmla="*/ 0 h 5017194"/>
                <a:gd name="connsiteX5" fmla="*/ 3567223 w 5581589"/>
                <a:gd name="connsiteY5" fmla="*/ 1499044 h 5017194"/>
                <a:gd name="connsiteX6" fmla="*/ 4930970 w 5581589"/>
                <a:gd name="connsiteY6" fmla="*/ 993716 h 5017194"/>
                <a:gd name="connsiteX7" fmla="*/ 4665552 w 5581589"/>
                <a:gd name="connsiteY7" fmla="*/ 1586581 h 5017194"/>
                <a:gd name="connsiteX8" fmla="*/ 4209085 w 5581589"/>
                <a:gd name="connsiteY8" fmla="*/ 2244894 h 5017194"/>
                <a:gd name="connsiteX9" fmla="*/ 4893022 w 5581589"/>
                <a:gd name="connsiteY9" fmla="*/ 2358729 h 5017194"/>
                <a:gd name="connsiteX10" fmla="*/ 5581589 w 5581589"/>
                <a:gd name="connsiteY10" fmla="*/ 2625394 h 5017194"/>
                <a:gd name="connsiteX11" fmla="*/ 4255113 w 5581589"/>
                <a:gd name="connsiteY11" fmla="*/ 3778045 h 5017194"/>
                <a:gd name="connsiteX12" fmla="*/ 3954325 w 5581589"/>
                <a:gd name="connsiteY12" fmla="*/ 5017194 h 5017194"/>
                <a:gd name="connsiteX13" fmla="*/ 2736487 w 5581589"/>
                <a:gd name="connsiteY13" fmla="*/ 4465717 h 5017194"/>
                <a:gd name="connsiteX14" fmla="*/ 1518648 w 5581589"/>
                <a:gd name="connsiteY14" fmla="*/ 5017194 h 5017194"/>
                <a:gd name="connsiteX15" fmla="*/ 1217860 w 5581589"/>
                <a:gd name="connsiteY15" fmla="*/ 3778045 h 5017194"/>
                <a:gd name="connsiteX16" fmla="*/ 0 w 5581589"/>
                <a:gd name="connsiteY16" fmla="*/ 3226574 h 5017194"/>
                <a:gd name="connsiteX0" fmla="*/ 0 w 5589815"/>
                <a:gd name="connsiteY0" fmla="*/ 3226574 h 5017194"/>
                <a:gd name="connsiteX1" fmla="*/ 842783 w 5589815"/>
                <a:gd name="connsiteY1" fmla="*/ 2232863 h 5017194"/>
                <a:gd name="connsiteX2" fmla="*/ 542003 w 5589815"/>
                <a:gd name="connsiteY2" fmla="*/ 993716 h 5017194"/>
                <a:gd name="connsiteX3" fmla="*/ 1893718 w 5589815"/>
                <a:gd name="connsiteY3" fmla="*/ 993718 h 5017194"/>
                <a:gd name="connsiteX4" fmla="*/ 2736487 w 5589815"/>
                <a:gd name="connsiteY4" fmla="*/ 0 h 5017194"/>
                <a:gd name="connsiteX5" fmla="*/ 3567223 w 5589815"/>
                <a:gd name="connsiteY5" fmla="*/ 1499044 h 5017194"/>
                <a:gd name="connsiteX6" fmla="*/ 4930970 w 5589815"/>
                <a:gd name="connsiteY6" fmla="*/ 993716 h 5017194"/>
                <a:gd name="connsiteX7" fmla="*/ 4665552 w 5589815"/>
                <a:gd name="connsiteY7" fmla="*/ 1586581 h 5017194"/>
                <a:gd name="connsiteX8" fmla="*/ 4209085 w 5589815"/>
                <a:gd name="connsiteY8" fmla="*/ 2244894 h 5017194"/>
                <a:gd name="connsiteX9" fmla="*/ 4893022 w 5589815"/>
                <a:gd name="connsiteY9" fmla="*/ 2358729 h 5017194"/>
                <a:gd name="connsiteX10" fmla="*/ 5581589 w 5589815"/>
                <a:gd name="connsiteY10" fmla="*/ 2625394 h 5017194"/>
                <a:gd name="connsiteX11" fmla="*/ 4255113 w 5589815"/>
                <a:gd name="connsiteY11" fmla="*/ 3778045 h 5017194"/>
                <a:gd name="connsiteX12" fmla="*/ 3954325 w 5589815"/>
                <a:gd name="connsiteY12" fmla="*/ 5017194 h 5017194"/>
                <a:gd name="connsiteX13" fmla="*/ 2736487 w 5589815"/>
                <a:gd name="connsiteY13" fmla="*/ 4465717 h 5017194"/>
                <a:gd name="connsiteX14" fmla="*/ 1518648 w 5589815"/>
                <a:gd name="connsiteY14" fmla="*/ 5017194 h 5017194"/>
                <a:gd name="connsiteX15" fmla="*/ 1217860 w 5589815"/>
                <a:gd name="connsiteY15" fmla="*/ 3778045 h 5017194"/>
                <a:gd name="connsiteX16" fmla="*/ 0 w 5589815"/>
                <a:gd name="connsiteY16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55113 w 5588925"/>
                <a:gd name="connsiteY12" fmla="*/ 3778045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625394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87970 w 5589145"/>
                <a:gd name="connsiteY9" fmla="*/ 2318314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87970 w 5589145"/>
                <a:gd name="connsiteY9" fmla="*/ 2318314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4930970 w 5590393"/>
                <a:gd name="connsiteY6" fmla="*/ 993716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643002 w 5590393"/>
                <a:gd name="connsiteY5" fmla="*/ 1430843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2883043 h 4673663"/>
                <a:gd name="connsiteX1" fmla="*/ 842783 w 5590393"/>
                <a:gd name="connsiteY1" fmla="*/ 1889332 h 4673663"/>
                <a:gd name="connsiteX2" fmla="*/ 542003 w 5590393"/>
                <a:gd name="connsiteY2" fmla="*/ 650185 h 4673663"/>
                <a:gd name="connsiteX3" fmla="*/ 1893718 w 5590393"/>
                <a:gd name="connsiteY3" fmla="*/ 650187 h 4673663"/>
                <a:gd name="connsiteX4" fmla="*/ 3357875 w 5590393"/>
                <a:gd name="connsiteY4" fmla="*/ 0 h 4673663"/>
                <a:gd name="connsiteX5" fmla="*/ 3643002 w 5590393"/>
                <a:gd name="connsiteY5" fmla="*/ 1087312 h 4673663"/>
                <a:gd name="connsiteX6" fmla="*/ 5191145 w 5590393"/>
                <a:gd name="connsiteY6" fmla="*/ 384958 h 4673663"/>
                <a:gd name="connsiteX7" fmla="*/ 4665552 w 5590393"/>
                <a:gd name="connsiteY7" fmla="*/ 1243050 h 4673663"/>
                <a:gd name="connsiteX8" fmla="*/ 4209085 w 5590393"/>
                <a:gd name="connsiteY8" fmla="*/ 1901363 h 4673663"/>
                <a:gd name="connsiteX9" fmla="*/ 4887970 w 5590393"/>
                <a:gd name="connsiteY9" fmla="*/ 1974783 h 4673663"/>
                <a:gd name="connsiteX10" fmla="*/ 5581589 w 5590393"/>
                <a:gd name="connsiteY10" fmla="*/ 2147987 h 4673663"/>
                <a:gd name="connsiteX11" fmla="*/ 5117833 w 5590393"/>
                <a:gd name="connsiteY11" fmla="*/ 2414301 h 4673663"/>
                <a:gd name="connsiteX12" fmla="*/ 4287951 w 5590393"/>
                <a:gd name="connsiteY12" fmla="*/ 2621152 h 4673663"/>
                <a:gd name="connsiteX13" fmla="*/ 3954325 w 5590393"/>
                <a:gd name="connsiteY13" fmla="*/ 4673663 h 4673663"/>
                <a:gd name="connsiteX14" fmla="*/ 2736487 w 5590393"/>
                <a:gd name="connsiteY14" fmla="*/ 4122186 h 4673663"/>
                <a:gd name="connsiteX15" fmla="*/ 1518648 w 5590393"/>
                <a:gd name="connsiteY15" fmla="*/ 4673663 h 4673663"/>
                <a:gd name="connsiteX16" fmla="*/ 1217860 w 5590393"/>
                <a:gd name="connsiteY16" fmla="*/ 3434514 h 4673663"/>
                <a:gd name="connsiteX17" fmla="*/ 0 w 5590393"/>
                <a:gd name="connsiteY17" fmla="*/ 2883043 h 4673663"/>
                <a:gd name="connsiteX0" fmla="*/ 0 w 5590393"/>
                <a:gd name="connsiteY0" fmla="*/ 2883043 h 4673663"/>
                <a:gd name="connsiteX1" fmla="*/ 842783 w 5590393"/>
                <a:gd name="connsiteY1" fmla="*/ 1889332 h 4673663"/>
                <a:gd name="connsiteX2" fmla="*/ 542003 w 5590393"/>
                <a:gd name="connsiteY2" fmla="*/ 650185 h 4673663"/>
                <a:gd name="connsiteX3" fmla="*/ 1893718 w 5590393"/>
                <a:gd name="connsiteY3" fmla="*/ 650187 h 4673663"/>
                <a:gd name="connsiteX4" fmla="*/ 2988443 w 5590393"/>
                <a:gd name="connsiteY4" fmla="*/ 206606 h 4673663"/>
                <a:gd name="connsiteX5" fmla="*/ 3357875 w 5590393"/>
                <a:gd name="connsiteY5" fmla="*/ 0 h 4673663"/>
                <a:gd name="connsiteX6" fmla="*/ 3643002 w 5590393"/>
                <a:gd name="connsiteY6" fmla="*/ 1087312 h 4673663"/>
                <a:gd name="connsiteX7" fmla="*/ 5191145 w 5590393"/>
                <a:gd name="connsiteY7" fmla="*/ 384958 h 4673663"/>
                <a:gd name="connsiteX8" fmla="*/ 4665552 w 5590393"/>
                <a:gd name="connsiteY8" fmla="*/ 1243050 h 4673663"/>
                <a:gd name="connsiteX9" fmla="*/ 4209085 w 5590393"/>
                <a:gd name="connsiteY9" fmla="*/ 1901363 h 4673663"/>
                <a:gd name="connsiteX10" fmla="*/ 4887970 w 5590393"/>
                <a:gd name="connsiteY10" fmla="*/ 1974783 h 4673663"/>
                <a:gd name="connsiteX11" fmla="*/ 5581589 w 5590393"/>
                <a:gd name="connsiteY11" fmla="*/ 2147987 h 4673663"/>
                <a:gd name="connsiteX12" fmla="*/ 5117833 w 5590393"/>
                <a:gd name="connsiteY12" fmla="*/ 2414301 h 4673663"/>
                <a:gd name="connsiteX13" fmla="*/ 4287951 w 5590393"/>
                <a:gd name="connsiteY13" fmla="*/ 2621152 h 4673663"/>
                <a:gd name="connsiteX14" fmla="*/ 3954325 w 5590393"/>
                <a:gd name="connsiteY14" fmla="*/ 4673663 h 4673663"/>
                <a:gd name="connsiteX15" fmla="*/ 2736487 w 5590393"/>
                <a:gd name="connsiteY15" fmla="*/ 4122186 h 4673663"/>
                <a:gd name="connsiteX16" fmla="*/ 1518648 w 5590393"/>
                <a:gd name="connsiteY16" fmla="*/ 4673663 h 4673663"/>
                <a:gd name="connsiteX17" fmla="*/ 1217860 w 5590393"/>
                <a:gd name="connsiteY17" fmla="*/ 3434514 h 4673663"/>
                <a:gd name="connsiteX18" fmla="*/ 0 w 5590393"/>
                <a:gd name="connsiteY18" fmla="*/ 2883043 h 4673663"/>
                <a:gd name="connsiteX0" fmla="*/ 0 w 5590393"/>
                <a:gd name="connsiteY0" fmla="*/ 2889715 h 4680335"/>
                <a:gd name="connsiteX1" fmla="*/ 842783 w 5590393"/>
                <a:gd name="connsiteY1" fmla="*/ 1896004 h 4680335"/>
                <a:gd name="connsiteX2" fmla="*/ 542003 w 5590393"/>
                <a:gd name="connsiteY2" fmla="*/ 656857 h 4680335"/>
                <a:gd name="connsiteX3" fmla="*/ 1893718 w 5590393"/>
                <a:gd name="connsiteY3" fmla="*/ 656859 h 4680335"/>
                <a:gd name="connsiteX4" fmla="*/ 2988443 w 5590393"/>
                <a:gd name="connsiteY4" fmla="*/ 213278 h 4680335"/>
                <a:gd name="connsiteX5" fmla="*/ 3357875 w 5590393"/>
                <a:gd name="connsiteY5" fmla="*/ 6672 h 4680335"/>
                <a:gd name="connsiteX6" fmla="*/ 3643002 w 5590393"/>
                <a:gd name="connsiteY6" fmla="*/ 1093984 h 4680335"/>
                <a:gd name="connsiteX7" fmla="*/ 5191145 w 5590393"/>
                <a:gd name="connsiteY7" fmla="*/ 391630 h 4680335"/>
                <a:gd name="connsiteX8" fmla="*/ 4665552 w 5590393"/>
                <a:gd name="connsiteY8" fmla="*/ 1249722 h 4680335"/>
                <a:gd name="connsiteX9" fmla="*/ 4209085 w 5590393"/>
                <a:gd name="connsiteY9" fmla="*/ 1908035 h 4680335"/>
                <a:gd name="connsiteX10" fmla="*/ 4887970 w 5590393"/>
                <a:gd name="connsiteY10" fmla="*/ 1981455 h 4680335"/>
                <a:gd name="connsiteX11" fmla="*/ 5581589 w 5590393"/>
                <a:gd name="connsiteY11" fmla="*/ 2154659 h 4680335"/>
                <a:gd name="connsiteX12" fmla="*/ 5117833 w 5590393"/>
                <a:gd name="connsiteY12" fmla="*/ 2420973 h 4680335"/>
                <a:gd name="connsiteX13" fmla="*/ 4287951 w 5590393"/>
                <a:gd name="connsiteY13" fmla="*/ 2627824 h 4680335"/>
                <a:gd name="connsiteX14" fmla="*/ 3954325 w 5590393"/>
                <a:gd name="connsiteY14" fmla="*/ 4680335 h 4680335"/>
                <a:gd name="connsiteX15" fmla="*/ 2736487 w 5590393"/>
                <a:gd name="connsiteY15" fmla="*/ 4128858 h 4680335"/>
                <a:gd name="connsiteX16" fmla="*/ 1518648 w 5590393"/>
                <a:gd name="connsiteY16" fmla="*/ 4680335 h 4680335"/>
                <a:gd name="connsiteX17" fmla="*/ 1217860 w 5590393"/>
                <a:gd name="connsiteY17" fmla="*/ 3441186 h 4680335"/>
                <a:gd name="connsiteX18" fmla="*/ 0 w 5590393"/>
                <a:gd name="connsiteY18" fmla="*/ 2889715 h 4680335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5191145 w 5590393"/>
                <a:gd name="connsiteY7" fmla="*/ 505824 h 4794529"/>
                <a:gd name="connsiteX8" fmla="*/ 4665552 w 5590393"/>
                <a:gd name="connsiteY8" fmla="*/ 1363916 h 4794529"/>
                <a:gd name="connsiteX9" fmla="*/ 4209085 w 5590393"/>
                <a:gd name="connsiteY9" fmla="*/ 2022229 h 4794529"/>
                <a:gd name="connsiteX10" fmla="*/ 4887970 w 5590393"/>
                <a:gd name="connsiteY10" fmla="*/ 2095649 h 4794529"/>
                <a:gd name="connsiteX11" fmla="*/ 5581589 w 5590393"/>
                <a:gd name="connsiteY11" fmla="*/ 2268853 h 4794529"/>
                <a:gd name="connsiteX12" fmla="*/ 5117833 w 5590393"/>
                <a:gd name="connsiteY12" fmla="*/ 2535167 h 4794529"/>
                <a:gd name="connsiteX13" fmla="*/ 4287951 w 5590393"/>
                <a:gd name="connsiteY13" fmla="*/ 2742018 h 4794529"/>
                <a:gd name="connsiteX14" fmla="*/ 3954325 w 5590393"/>
                <a:gd name="connsiteY14" fmla="*/ 4794529 h 4794529"/>
                <a:gd name="connsiteX15" fmla="*/ 2736487 w 5590393"/>
                <a:gd name="connsiteY15" fmla="*/ 4243052 h 4794529"/>
                <a:gd name="connsiteX16" fmla="*/ 1518648 w 5590393"/>
                <a:gd name="connsiteY16" fmla="*/ 4794529 h 4794529"/>
                <a:gd name="connsiteX17" fmla="*/ 1217860 w 5590393"/>
                <a:gd name="connsiteY17" fmla="*/ 3555380 h 4794529"/>
                <a:gd name="connsiteX18" fmla="*/ 0 w 5590393"/>
                <a:gd name="connsiteY18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2446905 w 5590393"/>
                <a:gd name="connsiteY3" fmla="*/ 1294772 h 4780217"/>
                <a:gd name="connsiteX4" fmla="*/ 2988443 w 5590393"/>
                <a:gd name="connsiteY4" fmla="*/ 313160 h 4780217"/>
                <a:gd name="connsiteX5" fmla="*/ 3357875 w 5590393"/>
                <a:gd name="connsiteY5" fmla="*/ 106554 h 4780217"/>
                <a:gd name="connsiteX6" fmla="*/ 3643002 w 5590393"/>
                <a:gd name="connsiteY6" fmla="*/ 1193866 h 4780217"/>
                <a:gd name="connsiteX7" fmla="*/ 4645477 w 5590393"/>
                <a:gd name="connsiteY7" fmla="*/ 570808 h 4780217"/>
                <a:gd name="connsiteX8" fmla="*/ 5191145 w 5590393"/>
                <a:gd name="connsiteY8" fmla="*/ 491512 h 4780217"/>
                <a:gd name="connsiteX9" fmla="*/ 4665552 w 5590393"/>
                <a:gd name="connsiteY9" fmla="*/ 1349604 h 4780217"/>
                <a:gd name="connsiteX10" fmla="*/ 4209085 w 5590393"/>
                <a:gd name="connsiteY10" fmla="*/ 2007917 h 4780217"/>
                <a:gd name="connsiteX11" fmla="*/ 4887970 w 5590393"/>
                <a:gd name="connsiteY11" fmla="*/ 2081337 h 4780217"/>
                <a:gd name="connsiteX12" fmla="*/ 5581589 w 5590393"/>
                <a:gd name="connsiteY12" fmla="*/ 2254541 h 4780217"/>
                <a:gd name="connsiteX13" fmla="*/ 5117833 w 5590393"/>
                <a:gd name="connsiteY13" fmla="*/ 2520855 h 4780217"/>
                <a:gd name="connsiteX14" fmla="*/ 4287951 w 5590393"/>
                <a:gd name="connsiteY14" fmla="*/ 2727706 h 4780217"/>
                <a:gd name="connsiteX15" fmla="*/ 3954325 w 5590393"/>
                <a:gd name="connsiteY15" fmla="*/ 4780217 h 4780217"/>
                <a:gd name="connsiteX16" fmla="*/ 2736487 w 5590393"/>
                <a:gd name="connsiteY16" fmla="*/ 4228740 h 4780217"/>
                <a:gd name="connsiteX17" fmla="*/ 1518648 w 5590393"/>
                <a:gd name="connsiteY17" fmla="*/ 4780217 h 4780217"/>
                <a:gd name="connsiteX18" fmla="*/ 1217860 w 5590393"/>
                <a:gd name="connsiteY18" fmla="*/ 3541068 h 4780217"/>
                <a:gd name="connsiteX19" fmla="*/ 0 w 5590393"/>
                <a:gd name="connsiteY19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2446905 w 5590393"/>
                <a:gd name="connsiteY3" fmla="*/ 1294772 h 4780217"/>
                <a:gd name="connsiteX4" fmla="*/ 2988443 w 5590393"/>
                <a:gd name="connsiteY4" fmla="*/ 313160 h 4780217"/>
                <a:gd name="connsiteX5" fmla="*/ 3357875 w 5590393"/>
                <a:gd name="connsiteY5" fmla="*/ 106554 h 4780217"/>
                <a:gd name="connsiteX6" fmla="*/ 3643002 w 5590393"/>
                <a:gd name="connsiteY6" fmla="*/ 1193866 h 4780217"/>
                <a:gd name="connsiteX7" fmla="*/ 4645477 w 5590393"/>
                <a:gd name="connsiteY7" fmla="*/ 570808 h 4780217"/>
                <a:gd name="connsiteX8" fmla="*/ 5191145 w 5590393"/>
                <a:gd name="connsiteY8" fmla="*/ 491512 h 4780217"/>
                <a:gd name="connsiteX9" fmla="*/ 4665552 w 5590393"/>
                <a:gd name="connsiteY9" fmla="*/ 1349604 h 4780217"/>
                <a:gd name="connsiteX10" fmla="*/ 4209085 w 5590393"/>
                <a:gd name="connsiteY10" fmla="*/ 2007917 h 4780217"/>
                <a:gd name="connsiteX11" fmla="*/ 4887970 w 5590393"/>
                <a:gd name="connsiteY11" fmla="*/ 2081337 h 4780217"/>
                <a:gd name="connsiteX12" fmla="*/ 5581589 w 5590393"/>
                <a:gd name="connsiteY12" fmla="*/ 2254541 h 4780217"/>
                <a:gd name="connsiteX13" fmla="*/ 5117833 w 5590393"/>
                <a:gd name="connsiteY13" fmla="*/ 2520855 h 4780217"/>
                <a:gd name="connsiteX14" fmla="*/ 4287951 w 5590393"/>
                <a:gd name="connsiteY14" fmla="*/ 2727706 h 4780217"/>
                <a:gd name="connsiteX15" fmla="*/ 3954325 w 5590393"/>
                <a:gd name="connsiteY15" fmla="*/ 4780217 h 4780217"/>
                <a:gd name="connsiteX16" fmla="*/ 2736487 w 5590393"/>
                <a:gd name="connsiteY16" fmla="*/ 4228740 h 4780217"/>
                <a:gd name="connsiteX17" fmla="*/ 1518648 w 5590393"/>
                <a:gd name="connsiteY17" fmla="*/ 4780217 h 4780217"/>
                <a:gd name="connsiteX18" fmla="*/ 1217860 w 5590393"/>
                <a:gd name="connsiteY18" fmla="*/ 3541068 h 4780217"/>
                <a:gd name="connsiteX19" fmla="*/ 0 w 5590393"/>
                <a:gd name="connsiteY19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1364246 w 5590393"/>
                <a:gd name="connsiteY3" fmla="*/ 929496 h 4780217"/>
                <a:gd name="connsiteX4" fmla="*/ 2446905 w 5590393"/>
                <a:gd name="connsiteY4" fmla="*/ 1294772 h 4780217"/>
                <a:gd name="connsiteX5" fmla="*/ 2988443 w 5590393"/>
                <a:gd name="connsiteY5" fmla="*/ 313160 h 4780217"/>
                <a:gd name="connsiteX6" fmla="*/ 3357875 w 5590393"/>
                <a:gd name="connsiteY6" fmla="*/ 106554 h 4780217"/>
                <a:gd name="connsiteX7" fmla="*/ 3643002 w 5590393"/>
                <a:gd name="connsiteY7" fmla="*/ 1193866 h 4780217"/>
                <a:gd name="connsiteX8" fmla="*/ 4645477 w 5590393"/>
                <a:gd name="connsiteY8" fmla="*/ 570808 h 4780217"/>
                <a:gd name="connsiteX9" fmla="*/ 5191145 w 5590393"/>
                <a:gd name="connsiteY9" fmla="*/ 491512 h 4780217"/>
                <a:gd name="connsiteX10" fmla="*/ 4665552 w 5590393"/>
                <a:gd name="connsiteY10" fmla="*/ 1349604 h 4780217"/>
                <a:gd name="connsiteX11" fmla="*/ 4209085 w 5590393"/>
                <a:gd name="connsiteY11" fmla="*/ 2007917 h 4780217"/>
                <a:gd name="connsiteX12" fmla="*/ 4887970 w 5590393"/>
                <a:gd name="connsiteY12" fmla="*/ 2081337 h 4780217"/>
                <a:gd name="connsiteX13" fmla="*/ 5581589 w 5590393"/>
                <a:gd name="connsiteY13" fmla="*/ 2254541 h 4780217"/>
                <a:gd name="connsiteX14" fmla="*/ 5117833 w 5590393"/>
                <a:gd name="connsiteY14" fmla="*/ 2520855 h 4780217"/>
                <a:gd name="connsiteX15" fmla="*/ 4287951 w 5590393"/>
                <a:gd name="connsiteY15" fmla="*/ 2727706 h 4780217"/>
                <a:gd name="connsiteX16" fmla="*/ 3954325 w 5590393"/>
                <a:gd name="connsiteY16" fmla="*/ 4780217 h 4780217"/>
                <a:gd name="connsiteX17" fmla="*/ 2736487 w 5590393"/>
                <a:gd name="connsiteY17" fmla="*/ 4228740 h 4780217"/>
                <a:gd name="connsiteX18" fmla="*/ 1518648 w 5590393"/>
                <a:gd name="connsiteY18" fmla="*/ 4780217 h 4780217"/>
                <a:gd name="connsiteX19" fmla="*/ 1217860 w 5590393"/>
                <a:gd name="connsiteY19" fmla="*/ 3541068 h 4780217"/>
                <a:gd name="connsiteX20" fmla="*/ 0 w 5590393"/>
                <a:gd name="connsiteY20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542003 w 5590393"/>
                <a:gd name="connsiteY3" fmla="*/ 756739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2056481 w 5590393"/>
                <a:gd name="connsiteY20" fmla="*/ 2896947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2056481 w 5590393"/>
                <a:gd name="connsiteY20" fmla="*/ 2896947 h 4780217"/>
                <a:gd name="connsiteX21" fmla="*/ 710021 w 5590393"/>
                <a:gd name="connsiteY21" fmla="*/ 3000789 h 4780217"/>
                <a:gd name="connsiteX22" fmla="*/ 0 w 5590393"/>
                <a:gd name="connsiteY22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928460 w 5590393"/>
                <a:gd name="connsiteY18" fmla="*/ 3713443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413768 w 5590393"/>
                <a:gd name="connsiteY17" fmla="*/ 4605925 h 4780217"/>
                <a:gd name="connsiteX18" fmla="*/ 2928460 w 5590393"/>
                <a:gd name="connsiteY18" fmla="*/ 3713443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3413768 w 5590393"/>
                <a:gd name="connsiteY18" fmla="*/ 4605925 h 4780217"/>
                <a:gd name="connsiteX19" fmla="*/ 2928460 w 5590393"/>
                <a:gd name="connsiteY19" fmla="*/ 3713443 h 4780217"/>
                <a:gd name="connsiteX20" fmla="*/ 2074043 w 5590393"/>
                <a:gd name="connsiteY20" fmla="*/ 4427960 h 4780217"/>
                <a:gd name="connsiteX21" fmla="*/ 1518648 w 5590393"/>
                <a:gd name="connsiteY21" fmla="*/ 4780217 h 4780217"/>
                <a:gd name="connsiteX22" fmla="*/ 2056481 w 5590393"/>
                <a:gd name="connsiteY22" fmla="*/ 2896947 h 4780217"/>
                <a:gd name="connsiteX23" fmla="*/ 710021 w 5590393"/>
                <a:gd name="connsiteY23" fmla="*/ 3000789 h 4780217"/>
                <a:gd name="connsiteX24" fmla="*/ 0 w 5590393"/>
                <a:gd name="connsiteY24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3746233 w 5590393"/>
                <a:gd name="connsiteY18" fmla="*/ 3422625 h 4780217"/>
                <a:gd name="connsiteX19" fmla="*/ 3413768 w 5590393"/>
                <a:gd name="connsiteY19" fmla="*/ 4605925 h 4780217"/>
                <a:gd name="connsiteX20" fmla="*/ 2928460 w 5590393"/>
                <a:gd name="connsiteY20" fmla="*/ 3713443 h 4780217"/>
                <a:gd name="connsiteX21" fmla="*/ 2074043 w 5590393"/>
                <a:gd name="connsiteY21" fmla="*/ 4427960 h 4780217"/>
                <a:gd name="connsiteX22" fmla="*/ 1518648 w 5590393"/>
                <a:gd name="connsiteY22" fmla="*/ 4780217 h 4780217"/>
                <a:gd name="connsiteX23" fmla="*/ 2056481 w 5590393"/>
                <a:gd name="connsiteY23" fmla="*/ 2896947 h 4780217"/>
                <a:gd name="connsiteX24" fmla="*/ 710021 w 5590393"/>
                <a:gd name="connsiteY24" fmla="*/ 3000789 h 4780217"/>
                <a:gd name="connsiteX25" fmla="*/ 0 w 5590393"/>
                <a:gd name="connsiteY25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413768 w 5590393"/>
                <a:gd name="connsiteY20" fmla="*/ 4605925 h 4780217"/>
                <a:gd name="connsiteX21" fmla="*/ 2928460 w 5590393"/>
                <a:gd name="connsiteY21" fmla="*/ 3713443 h 4780217"/>
                <a:gd name="connsiteX22" fmla="*/ 2074043 w 5590393"/>
                <a:gd name="connsiteY22" fmla="*/ 4427960 h 4780217"/>
                <a:gd name="connsiteX23" fmla="*/ 1518648 w 5590393"/>
                <a:gd name="connsiteY23" fmla="*/ 4780217 h 4780217"/>
                <a:gd name="connsiteX24" fmla="*/ 2056481 w 5590393"/>
                <a:gd name="connsiteY24" fmla="*/ 2896947 h 4780217"/>
                <a:gd name="connsiteX25" fmla="*/ 710021 w 5590393"/>
                <a:gd name="connsiteY25" fmla="*/ 3000789 h 4780217"/>
                <a:gd name="connsiteX26" fmla="*/ 0 w 5590393"/>
                <a:gd name="connsiteY26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413768 w 5590393"/>
                <a:gd name="connsiteY21" fmla="*/ 460592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190237 w 5590393"/>
                <a:gd name="connsiteY23" fmla="*/ 4266298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053365"/>
                <a:gd name="connsiteY0" fmla="*/ 2721083 h 4592249"/>
                <a:gd name="connsiteX1" fmla="*/ 1313616 w 5053365"/>
                <a:gd name="connsiteY1" fmla="*/ 2089346 h 4592249"/>
                <a:gd name="connsiteX2" fmla="*/ 541784 w 5053365"/>
                <a:gd name="connsiteY2" fmla="*/ 1300813 h 4592249"/>
                <a:gd name="connsiteX3" fmla="*/ 416707 w 5053365"/>
                <a:gd name="connsiteY3" fmla="*/ 951238 h 4592249"/>
                <a:gd name="connsiteX4" fmla="*/ 827218 w 5053365"/>
                <a:gd name="connsiteY4" fmla="*/ 929496 h 4592249"/>
                <a:gd name="connsiteX5" fmla="*/ 1909877 w 5053365"/>
                <a:gd name="connsiteY5" fmla="*/ 1294772 h 4592249"/>
                <a:gd name="connsiteX6" fmla="*/ 2451415 w 5053365"/>
                <a:gd name="connsiteY6" fmla="*/ 313160 h 4592249"/>
                <a:gd name="connsiteX7" fmla="*/ 2820847 w 5053365"/>
                <a:gd name="connsiteY7" fmla="*/ 106554 h 4592249"/>
                <a:gd name="connsiteX8" fmla="*/ 3105974 w 5053365"/>
                <a:gd name="connsiteY8" fmla="*/ 1193866 h 4592249"/>
                <a:gd name="connsiteX9" fmla="*/ 4108449 w 5053365"/>
                <a:gd name="connsiteY9" fmla="*/ 570808 h 4592249"/>
                <a:gd name="connsiteX10" fmla="*/ 4654117 w 5053365"/>
                <a:gd name="connsiteY10" fmla="*/ 491512 h 4592249"/>
                <a:gd name="connsiteX11" fmla="*/ 4128524 w 5053365"/>
                <a:gd name="connsiteY11" fmla="*/ 1349604 h 4592249"/>
                <a:gd name="connsiteX12" fmla="*/ 3672057 w 5053365"/>
                <a:gd name="connsiteY12" fmla="*/ 2007917 h 4592249"/>
                <a:gd name="connsiteX13" fmla="*/ 4350942 w 5053365"/>
                <a:gd name="connsiteY13" fmla="*/ 2081337 h 4592249"/>
                <a:gd name="connsiteX14" fmla="*/ 5044561 w 5053365"/>
                <a:gd name="connsiteY14" fmla="*/ 2254541 h 4592249"/>
                <a:gd name="connsiteX15" fmla="*/ 4580805 w 5053365"/>
                <a:gd name="connsiteY15" fmla="*/ 2520855 h 4592249"/>
                <a:gd name="connsiteX16" fmla="*/ 3781234 w 5053365"/>
                <a:gd name="connsiteY16" fmla="*/ 2715076 h 4592249"/>
                <a:gd name="connsiteX17" fmla="*/ 4439350 w 5053365"/>
                <a:gd name="connsiteY17" fmla="*/ 3685326 h 4592249"/>
                <a:gd name="connsiteX18" fmla="*/ 4232222 w 5053365"/>
                <a:gd name="connsiteY18" fmla="*/ 3846987 h 4592249"/>
                <a:gd name="connsiteX19" fmla="*/ 3209205 w 5053365"/>
                <a:gd name="connsiteY19" fmla="*/ 3422625 h 4592249"/>
                <a:gd name="connsiteX20" fmla="*/ 3082906 w 5053365"/>
                <a:gd name="connsiteY20" fmla="*/ 4460797 h 4592249"/>
                <a:gd name="connsiteX21" fmla="*/ 2750442 w 5053365"/>
                <a:gd name="connsiteY21" fmla="*/ 4512465 h 4592249"/>
                <a:gd name="connsiteX22" fmla="*/ 2391432 w 5053365"/>
                <a:gd name="connsiteY22" fmla="*/ 3713443 h 4592249"/>
                <a:gd name="connsiteX23" fmla="*/ 1653209 w 5053365"/>
                <a:gd name="connsiteY23" fmla="*/ 4266298 h 4592249"/>
                <a:gd name="connsiteX24" fmla="*/ 1135704 w 5053365"/>
                <a:gd name="connsiteY24" fmla="*/ 4216927 h 4592249"/>
                <a:gd name="connsiteX25" fmla="*/ 1519453 w 5053365"/>
                <a:gd name="connsiteY25" fmla="*/ 2896947 h 4592249"/>
                <a:gd name="connsiteX26" fmla="*/ 172993 w 5053365"/>
                <a:gd name="connsiteY26" fmla="*/ 3000789 h 4592249"/>
                <a:gd name="connsiteX27" fmla="*/ 0 w 5053365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40408 w 5093773"/>
                <a:gd name="connsiteY0" fmla="*/ 2721083 h 4592249"/>
                <a:gd name="connsiteX1" fmla="*/ 1354024 w 5093773"/>
                <a:gd name="connsiteY1" fmla="*/ 2089346 h 4592249"/>
                <a:gd name="connsiteX2" fmla="*/ 582192 w 5093773"/>
                <a:gd name="connsiteY2" fmla="*/ 1300813 h 4592249"/>
                <a:gd name="connsiteX3" fmla="*/ 457115 w 5093773"/>
                <a:gd name="connsiteY3" fmla="*/ 951238 h 4592249"/>
                <a:gd name="connsiteX4" fmla="*/ 867626 w 5093773"/>
                <a:gd name="connsiteY4" fmla="*/ 929496 h 4592249"/>
                <a:gd name="connsiteX5" fmla="*/ 1950285 w 5093773"/>
                <a:gd name="connsiteY5" fmla="*/ 1294772 h 4592249"/>
                <a:gd name="connsiteX6" fmla="*/ 2491823 w 5093773"/>
                <a:gd name="connsiteY6" fmla="*/ 313160 h 4592249"/>
                <a:gd name="connsiteX7" fmla="*/ 2861255 w 5093773"/>
                <a:gd name="connsiteY7" fmla="*/ 106554 h 4592249"/>
                <a:gd name="connsiteX8" fmla="*/ 3146382 w 5093773"/>
                <a:gd name="connsiteY8" fmla="*/ 1193866 h 4592249"/>
                <a:gd name="connsiteX9" fmla="*/ 4148857 w 5093773"/>
                <a:gd name="connsiteY9" fmla="*/ 570808 h 4592249"/>
                <a:gd name="connsiteX10" fmla="*/ 4694525 w 5093773"/>
                <a:gd name="connsiteY10" fmla="*/ 491512 h 4592249"/>
                <a:gd name="connsiteX11" fmla="*/ 4168932 w 5093773"/>
                <a:gd name="connsiteY11" fmla="*/ 1349604 h 4592249"/>
                <a:gd name="connsiteX12" fmla="*/ 3712465 w 5093773"/>
                <a:gd name="connsiteY12" fmla="*/ 2007917 h 4592249"/>
                <a:gd name="connsiteX13" fmla="*/ 4391350 w 5093773"/>
                <a:gd name="connsiteY13" fmla="*/ 2081337 h 4592249"/>
                <a:gd name="connsiteX14" fmla="*/ 5084969 w 5093773"/>
                <a:gd name="connsiteY14" fmla="*/ 2254541 h 4592249"/>
                <a:gd name="connsiteX15" fmla="*/ 4621213 w 5093773"/>
                <a:gd name="connsiteY15" fmla="*/ 2520855 h 4592249"/>
                <a:gd name="connsiteX16" fmla="*/ 3821642 w 5093773"/>
                <a:gd name="connsiteY16" fmla="*/ 2715076 h 4592249"/>
                <a:gd name="connsiteX17" fmla="*/ 4479758 w 5093773"/>
                <a:gd name="connsiteY17" fmla="*/ 3685326 h 4592249"/>
                <a:gd name="connsiteX18" fmla="*/ 4272630 w 5093773"/>
                <a:gd name="connsiteY18" fmla="*/ 3846987 h 4592249"/>
                <a:gd name="connsiteX19" fmla="*/ 3249613 w 5093773"/>
                <a:gd name="connsiteY19" fmla="*/ 3422625 h 4592249"/>
                <a:gd name="connsiteX20" fmla="*/ 3123314 w 5093773"/>
                <a:gd name="connsiteY20" fmla="*/ 4460797 h 4592249"/>
                <a:gd name="connsiteX21" fmla="*/ 2790850 w 5093773"/>
                <a:gd name="connsiteY21" fmla="*/ 4512465 h 4592249"/>
                <a:gd name="connsiteX22" fmla="*/ 2431840 w 5093773"/>
                <a:gd name="connsiteY22" fmla="*/ 3713443 h 4592249"/>
                <a:gd name="connsiteX23" fmla="*/ 1693617 w 5093773"/>
                <a:gd name="connsiteY23" fmla="*/ 4266298 h 4592249"/>
                <a:gd name="connsiteX24" fmla="*/ 1176112 w 5093773"/>
                <a:gd name="connsiteY24" fmla="*/ 4216927 h 4592249"/>
                <a:gd name="connsiteX25" fmla="*/ 1559861 w 5093773"/>
                <a:gd name="connsiteY25" fmla="*/ 2896947 h 4592249"/>
                <a:gd name="connsiteX26" fmla="*/ 213401 w 5093773"/>
                <a:gd name="connsiteY26" fmla="*/ 3000789 h 4592249"/>
                <a:gd name="connsiteX27" fmla="*/ 40408 w 5093773"/>
                <a:gd name="connsiteY27" fmla="*/ 2721083 h 4592249"/>
                <a:gd name="connsiteX0" fmla="*/ 21875 w 5075240"/>
                <a:gd name="connsiteY0" fmla="*/ 2721083 h 4592249"/>
                <a:gd name="connsiteX1" fmla="*/ 1335491 w 5075240"/>
                <a:gd name="connsiteY1" fmla="*/ 2089346 h 4592249"/>
                <a:gd name="connsiteX2" fmla="*/ 563659 w 5075240"/>
                <a:gd name="connsiteY2" fmla="*/ 1300813 h 4592249"/>
                <a:gd name="connsiteX3" fmla="*/ 438582 w 5075240"/>
                <a:gd name="connsiteY3" fmla="*/ 951238 h 4592249"/>
                <a:gd name="connsiteX4" fmla="*/ 849093 w 5075240"/>
                <a:gd name="connsiteY4" fmla="*/ 929496 h 4592249"/>
                <a:gd name="connsiteX5" fmla="*/ 1931752 w 5075240"/>
                <a:gd name="connsiteY5" fmla="*/ 1294772 h 4592249"/>
                <a:gd name="connsiteX6" fmla="*/ 2473290 w 5075240"/>
                <a:gd name="connsiteY6" fmla="*/ 313160 h 4592249"/>
                <a:gd name="connsiteX7" fmla="*/ 2842722 w 5075240"/>
                <a:gd name="connsiteY7" fmla="*/ 106554 h 4592249"/>
                <a:gd name="connsiteX8" fmla="*/ 3127849 w 5075240"/>
                <a:gd name="connsiteY8" fmla="*/ 1193866 h 4592249"/>
                <a:gd name="connsiteX9" fmla="*/ 4130324 w 5075240"/>
                <a:gd name="connsiteY9" fmla="*/ 570808 h 4592249"/>
                <a:gd name="connsiteX10" fmla="*/ 4675992 w 5075240"/>
                <a:gd name="connsiteY10" fmla="*/ 491512 h 4592249"/>
                <a:gd name="connsiteX11" fmla="*/ 4150399 w 5075240"/>
                <a:gd name="connsiteY11" fmla="*/ 1349604 h 4592249"/>
                <a:gd name="connsiteX12" fmla="*/ 3693932 w 5075240"/>
                <a:gd name="connsiteY12" fmla="*/ 2007917 h 4592249"/>
                <a:gd name="connsiteX13" fmla="*/ 4372817 w 5075240"/>
                <a:gd name="connsiteY13" fmla="*/ 2081337 h 4592249"/>
                <a:gd name="connsiteX14" fmla="*/ 5066436 w 5075240"/>
                <a:gd name="connsiteY14" fmla="*/ 2254541 h 4592249"/>
                <a:gd name="connsiteX15" fmla="*/ 4602680 w 5075240"/>
                <a:gd name="connsiteY15" fmla="*/ 2520855 h 4592249"/>
                <a:gd name="connsiteX16" fmla="*/ 3803109 w 5075240"/>
                <a:gd name="connsiteY16" fmla="*/ 2715076 h 4592249"/>
                <a:gd name="connsiteX17" fmla="*/ 4461225 w 5075240"/>
                <a:gd name="connsiteY17" fmla="*/ 3685326 h 4592249"/>
                <a:gd name="connsiteX18" fmla="*/ 4254097 w 5075240"/>
                <a:gd name="connsiteY18" fmla="*/ 3846987 h 4592249"/>
                <a:gd name="connsiteX19" fmla="*/ 3231080 w 5075240"/>
                <a:gd name="connsiteY19" fmla="*/ 3422625 h 4592249"/>
                <a:gd name="connsiteX20" fmla="*/ 3104781 w 5075240"/>
                <a:gd name="connsiteY20" fmla="*/ 4460797 h 4592249"/>
                <a:gd name="connsiteX21" fmla="*/ 2772317 w 5075240"/>
                <a:gd name="connsiteY21" fmla="*/ 4512465 h 4592249"/>
                <a:gd name="connsiteX22" fmla="*/ 2413307 w 5075240"/>
                <a:gd name="connsiteY22" fmla="*/ 3713443 h 4592249"/>
                <a:gd name="connsiteX23" fmla="*/ 1675084 w 5075240"/>
                <a:gd name="connsiteY23" fmla="*/ 4266298 h 4592249"/>
                <a:gd name="connsiteX24" fmla="*/ 1157579 w 5075240"/>
                <a:gd name="connsiteY24" fmla="*/ 4216927 h 4592249"/>
                <a:gd name="connsiteX25" fmla="*/ 1541328 w 5075240"/>
                <a:gd name="connsiteY25" fmla="*/ 2896947 h 4592249"/>
                <a:gd name="connsiteX26" fmla="*/ 369797 w 5075240"/>
                <a:gd name="connsiteY26" fmla="*/ 2992837 h 4592249"/>
                <a:gd name="connsiteX27" fmla="*/ 21875 w 5075240"/>
                <a:gd name="connsiteY27" fmla="*/ 2721083 h 4592249"/>
                <a:gd name="connsiteX0" fmla="*/ 25641 w 5079006"/>
                <a:gd name="connsiteY0" fmla="*/ 2721083 h 4592249"/>
                <a:gd name="connsiteX1" fmla="*/ 1339257 w 5079006"/>
                <a:gd name="connsiteY1" fmla="*/ 2089346 h 4592249"/>
                <a:gd name="connsiteX2" fmla="*/ 567425 w 5079006"/>
                <a:gd name="connsiteY2" fmla="*/ 1300813 h 4592249"/>
                <a:gd name="connsiteX3" fmla="*/ 442348 w 5079006"/>
                <a:gd name="connsiteY3" fmla="*/ 951238 h 4592249"/>
                <a:gd name="connsiteX4" fmla="*/ 852859 w 5079006"/>
                <a:gd name="connsiteY4" fmla="*/ 929496 h 4592249"/>
                <a:gd name="connsiteX5" fmla="*/ 1935518 w 5079006"/>
                <a:gd name="connsiteY5" fmla="*/ 1294772 h 4592249"/>
                <a:gd name="connsiteX6" fmla="*/ 2477056 w 5079006"/>
                <a:gd name="connsiteY6" fmla="*/ 313160 h 4592249"/>
                <a:gd name="connsiteX7" fmla="*/ 2846488 w 5079006"/>
                <a:gd name="connsiteY7" fmla="*/ 106554 h 4592249"/>
                <a:gd name="connsiteX8" fmla="*/ 3131615 w 5079006"/>
                <a:gd name="connsiteY8" fmla="*/ 1193866 h 4592249"/>
                <a:gd name="connsiteX9" fmla="*/ 4134090 w 5079006"/>
                <a:gd name="connsiteY9" fmla="*/ 570808 h 4592249"/>
                <a:gd name="connsiteX10" fmla="*/ 4679758 w 5079006"/>
                <a:gd name="connsiteY10" fmla="*/ 491512 h 4592249"/>
                <a:gd name="connsiteX11" fmla="*/ 4154165 w 5079006"/>
                <a:gd name="connsiteY11" fmla="*/ 1349604 h 4592249"/>
                <a:gd name="connsiteX12" fmla="*/ 3697698 w 5079006"/>
                <a:gd name="connsiteY12" fmla="*/ 2007917 h 4592249"/>
                <a:gd name="connsiteX13" fmla="*/ 4376583 w 5079006"/>
                <a:gd name="connsiteY13" fmla="*/ 2081337 h 4592249"/>
                <a:gd name="connsiteX14" fmla="*/ 5070202 w 5079006"/>
                <a:gd name="connsiteY14" fmla="*/ 2254541 h 4592249"/>
                <a:gd name="connsiteX15" fmla="*/ 4606446 w 5079006"/>
                <a:gd name="connsiteY15" fmla="*/ 2520855 h 4592249"/>
                <a:gd name="connsiteX16" fmla="*/ 3806875 w 5079006"/>
                <a:gd name="connsiteY16" fmla="*/ 2715076 h 4592249"/>
                <a:gd name="connsiteX17" fmla="*/ 4464991 w 5079006"/>
                <a:gd name="connsiteY17" fmla="*/ 3685326 h 4592249"/>
                <a:gd name="connsiteX18" fmla="*/ 4257863 w 5079006"/>
                <a:gd name="connsiteY18" fmla="*/ 3846987 h 4592249"/>
                <a:gd name="connsiteX19" fmla="*/ 3234846 w 5079006"/>
                <a:gd name="connsiteY19" fmla="*/ 3422625 h 4592249"/>
                <a:gd name="connsiteX20" fmla="*/ 3108547 w 5079006"/>
                <a:gd name="connsiteY20" fmla="*/ 4460797 h 4592249"/>
                <a:gd name="connsiteX21" fmla="*/ 2776083 w 5079006"/>
                <a:gd name="connsiteY21" fmla="*/ 4512465 h 4592249"/>
                <a:gd name="connsiteX22" fmla="*/ 2417073 w 5079006"/>
                <a:gd name="connsiteY22" fmla="*/ 3713443 h 4592249"/>
                <a:gd name="connsiteX23" fmla="*/ 1678850 w 5079006"/>
                <a:gd name="connsiteY23" fmla="*/ 4266298 h 4592249"/>
                <a:gd name="connsiteX24" fmla="*/ 1161345 w 5079006"/>
                <a:gd name="connsiteY24" fmla="*/ 4216927 h 4592249"/>
                <a:gd name="connsiteX25" fmla="*/ 1545094 w 5079006"/>
                <a:gd name="connsiteY25" fmla="*/ 2896947 h 4592249"/>
                <a:gd name="connsiteX26" fmla="*/ 373563 w 5079006"/>
                <a:gd name="connsiteY26" fmla="*/ 2992837 h 4592249"/>
                <a:gd name="connsiteX27" fmla="*/ 25641 w 5079006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50205 w 5093693"/>
                <a:gd name="connsiteY5" fmla="*/ 1294772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50205 w 5093693"/>
                <a:gd name="connsiteY5" fmla="*/ 1294772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477698 w 5093693"/>
                <a:gd name="connsiteY13" fmla="*/ 2034799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477698 w 5093693"/>
                <a:gd name="connsiteY13" fmla="*/ 2034799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961178 w 5093693"/>
                <a:gd name="connsiteY16" fmla="*/ 2781559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92612 w 5095972"/>
                <a:gd name="connsiteY5" fmla="*/ 1308024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168852 w 5095972"/>
                <a:gd name="connsiteY11" fmla="*/ 1349604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92612 w 5095972"/>
                <a:gd name="connsiteY5" fmla="*/ 1308024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66018 w 5095972"/>
                <a:gd name="connsiteY5" fmla="*/ 1195002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247571 w 5095972"/>
                <a:gd name="connsiteY1" fmla="*/ 2076050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66018 w 5095972"/>
                <a:gd name="connsiteY5" fmla="*/ 1195002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94445 w 5095972"/>
                <a:gd name="connsiteY10" fmla="*/ 477104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80372 w 5095972"/>
                <a:gd name="connsiteY10" fmla="*/ 611968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80372 w 5095972"/>
                <a:gd name="connsiteY10" fmla="*/ 611968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614529 h 4485695"/>
                <a:gd name="connsiteX1" fmla="*/ 1247571 w 5095972"/>
                <a:gd name="connsiteY1" fmla="*/ 1969496 h 4485695"/>
                <a:gd name="connsiteX2" fmla="*/ 582112 w 5095972"/>
                <a:gd name="connsiteY2" fmla="*/ 1194259 h 4485695"/>
                <a:gd name="connsiteX3" fmla="*/ 457035 w 5095972"/>
                <a:gd name="connsiteY3" fmla="*/ 844684 h 4485695"/>
                <a:gd name="connsiteX4" fmla="*/ 867546 w 5095972"/>
                <a:gd name="connsiteY4" fmla="*/ 822942 h 4485695"/>
                <a:gd name="connsiteX5" fmla="*/ 1966018 w 5095972"/>
                <a:gd name="connsiteY5" fmla="*/ 1088448 h 4485695"/>
                <a:gd name="connsiteX6" fmla="*/ 2861175 w 5095972"/>
                <a:gd name="connsiteY6" fmla="*/ 0 h 4485695"/>
                <a:gd name="connsiteX7" fmla="*/ 3146302 w 5095972"/>
                <a:gd name="connsiteY7" fmla="*/ 1087312 h 4485695"/>
                <a:gd name="connsiteX8" fmla="*/ 4148777 w 5095972"/>
                <a:gd name="connsiteY8" fmla="*/ 464254 h 4485695"/>
                <a:gd name="connsiteX9" fmla="*/ 4680372 w 5095972"/>
                <a:gd name="connsiteY9" fmla="*/ 519822 h 4485695"/>
                <a:gd name="connsiteX10" fmla="*/ 4255280 w 5095972"/>
                <a:gd name="connsiteY10" fmla="*/ 1289589 h 4485695"/>
                <a:gd name="connsiteX11" fmla="*/ 3905187 w 5095972"/>
                <a:gd name="connsiteY11" fmla="*/ 1821583 h 4485695"/>
                <a:gd name="connsiteX12" fmla="*/ 4477698 w 5095972"/>
                <a:gd name="connsiteY12" fmla="*/ 1928245 h 4485695"/>
                <a:gd name="connsiteX13" fmla="*/ 5084889 w 5095972"/>
                <a:gd name="connsiteY13" fmla="*/ 2147987 h 4485695"/>
                <a:gd name="connsiteX14" fmla="*/ 4694264 w 5095972"/>
                <a:gd name="connsiteY14" fmla="*/ 2440895 h 4485695"/>
                <a:gd name="connsiteX15" fmla="*/ 3961178 w 5095972"/>
                <a:gd name="connsiteY15" fmla="*/ 2675005 h 4485695"/>
                <a:gd name="connsiteX16" fmla="*/ 4479678 w 5095972"/>
                <a:gd name="connsiteY16" fmla="*/ 3578772 h 4485695"/>
                <a:gd name="connsiteX17" fmla="*/ 4272550 w 5095972"/>
                <a:gd name="connsiteY17" fmla="*/ 3740433 h 4485695"/>
                <a:gd name="connsiteX18" fmla="*/ 3249533 w 5095972"/>
                <a:gd name="connsiteY18" fmla="*/ 3316071 h 4485695"/>
                <a:gd name="connsiteX19" fmla="*/ 3123234 w 5095972"/>
                <a:gd name="connsiteY19" fmla="*/ 4354243 h 4485695"/>
                <a:gd name="connsiteX20" fmla="*/ 2790770 w 5095972"/>
                <a:gd name="connsiteY20" fmla="*/ 4405911 h 4485695"/>
                <a:gd name="connsiteX21" fmla="*/ 2431760 w 5095972"/>
                <a:gd name="connsiteY21" fmla="*/ 3606889 h 4485695"/>
                <a:gd name="connsiteX22" fmla="*/ 1693537 w 5095972"/>
                <a:gd name="connsiteY22" fmla="*/ 4159744 h 4485695"/>
                <a:gd name="connsiteX23" fmla="*/ 1176032 w 5095972"/>
                <a:gd name="connsiteY23" fmla="*/ 4110373 h 4485695"/>
                <a:gd name="connsiteX24" fmla="*/ 1559781 w 5095972"/>
                <a:gd name="connsiteY24" fmla="*/ 2790393 h 4485695"/>
                <a:gd name="connsiteX25" fmla="*/ 388250 w 5095972"/>
                <a:gd name="connsiteY25" fmla="*/ 2886283 h 4485695"/>
                <a:gd name="connsiteX26" fmla="*/ 40328 w 5095972"/>
                <a:gd name="connsiteY26" fmla="*/ 2614529 h 4485695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148777 w 5095972"/>
                <a:gd name="connsiteY8" fmla="*/ 655656 h 4677097"/>
                <a:gd name="connsiteX9" fmla="*/ 4680372 w 5095972"/>
                <a:gd name="connsiteY9" fmla="*/ 711224 h 4677097"/>
                <a:gd name="connsiteX10" fmla="*/ 4255280 w 5095972"/>
                <a:gd name="connsiteY10" fmla="*/ 1480991 h 4677097"/>
                <a:gd name="connsiteX11" fmla="*/ 3905187 w 5095972"/>
                <a:gd name="connsiteY11" fmla="*/ 2012985 h 4677097"/>
                <a:gd name="connsiteX12" fmla="*/ 4477698 w 5095972"/>
                <a:gd name="connsiteY12" fmla="*/ 2119647 h 4677097"/>
                <a:gd name="connsiteX13" fmla="*/ 5084889 w 5095972"/>
                <a:gd name="connsiteY13" fmla="*/ 2339389 h 4677097"/>
                <a:gd name="connsiteX14" fmla="*/ 4694264 w 5095972"/>
                <a:gd name="connsiteY14" fmla="*/ 2632297 h 4677097"/>
                <a:gd name="connsiteX15" fmla="*/ 3961178 w 5095972"/>
                <a:gd name="connsiteY15" fmla="*/ 2866407 h 4677097"/>
                <a:gd name="connsiteX16" fmla="*/ 4479678 w 5095972"/>
                <a:gd name="connsiteY16" fmla="*/ 3770174 h 4677097"/>
                <a:gd name="connsiteX17" fmla="*/ 4272550 w 5095972"/>
                <a:gd name="connsiteY17" fmla="*/ 3931835 h 4677097"/>
                <a:gd name="connsiteX18" fmla="*/ 3249533 w 5095972"/>
                <a:gd name="connsiteY18" fmla="*/ 3507473 h 4677097"/>
                <a:gd name="connsiteX19" fmla="*/ 3123234 w 5095972"/>
                <a:gd name="connsiteY19" fmla="*/ 4545645 h 4677097"/>
                <a:gd name="connsiteX20" fmla="*/ 2790770 w 5095972"/>
                <a:gd name="connsiteY20" fmla="*/ 4597313 h 4677097"/>
                <a:gd name="connsiteX21" fmla="*/ 2431760 w 5095972"/>
                <a:gd name="connsiteY21" fmla="*/ 3798291 h 4677097"/>
                <a:gd name="connsiteX22" fmla="*/ 1693537 w 5095972"/>
                <a:gd name="connsiteY22" fmla="*/ 4351146 h 4677097"/>
                <a:gd name="connsiteX23" fmla="*/ 1176032 w 5095972"/>
                <a:gd name="connsiteY23" fmla="*/ 4301775 h 4677097"/>
                <a:gd name="connsiteX24" fmla="*/ 1559781 w 5095972"/>
                <a:gd name="connsiteY24" fmla="*/ 2981795 h 4677097"/>
                <a:gd name="connsiteX25" fmla="*/ 388250 w 5095972"/>
                <a:gd name="connsiteY25" fmla="*/ 3077685 h 4677097"/>
                <a:gd name="connsiteX26" fmla="*/ 40328 w 5095972"/>
                <a:gd name="connsiteY26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148777 w 5095972"/>
                <a:gd name="connsiteY8" fmla="*/ 655656 h 4677097"/>
                <a:gd name="connsiteX9" fmla="*/ 4680372 w 5095972"/>
                <a:gd name="connsiteY9" fmla="*/ 711224 h 4677097"/>
                <a:gd name="connsiteX10" fmla="*/ 4255280 w 5095972"/>
                <a:gd name="connsiteY10" fmla="*/ 1480991 h 4677097"/>
                <a:gd name="connsiteX11" fmla="*/ 3905187 w 5095972"/>
                <a:gd name="connsiteY11" fmla="*/ 2012985 h 4677097"/>
                <a:gd name="connsiteX12" fmla="*/ 4477698 w 5095972"/>
                <a:gd name="connsiteY12" fmla="*/ 2119647 h 4677097"/>
                <a:gd name="connsiteX13" fmla="*/ 5084889 w 5095972"/>
                <a:gd name="connsiteY13" fmla="*/ 2339389 h 4677097"/>
                <a:gd name="connsiteX14" fmla="*/ 4694264 w 5095972"/>
                <a:gd name="connsiteY14" fmla="*/ 2632297 h 4677097"/>
                <a:gd name="connsiteX15" fmla="*/ 3961178 w 5095972"/>
                <a:gd name="connsiteY15" fmla="*/ 2866407 h 4677097"/>
                <a:gd name="connsiteX16" fmla="*/ 4479678 w 5095972"/>
                <a:gd name="connsiteY16" fmla="*/ 3770174 h 4677097"/>
                <a:gd name="connsiteX17" fmla="*/ 4272550 w 5095972"/>
                <a:gd name="connsiteY17" fmla="*/ 3931835 h 4677097"/>
                <a:gd name="connsiteX18" fmla="*/ 3249533 w 5095972"/>
                <a:gd name="connsiteY18" fmla="*/ 3507473 h 4677097"/>
                <a:gd name="connsiteX19" fmla="*/ 3123234 w 5095972"/>
                <a:gd name="connsiteY19" fmla="*/ 4545645 h 4677097"/>
                <a:gd name="connsiteX20" fmla="*/ 2790770 w 5095972"/>
                <a:gd name="connsiteY20" fmla="*/ 4597313 h 4677097"/>
                <a:gd name="connsiteX21" fmla="*/ 2431760 w 5095972"/>
                <a:gd name="connsiteY21" fmla="*/ 3798291 h 4677097"/>
                <a:gd name="connsiteX22" fmla="*/ 1693537 w 5095972"/>
                <a:gd name="connsiteY22" fmla="*/ 4351146 h 4677097"/>
                <a:gd name="connsiteX23" fmla="*/ 1176032 w 5095972"/>
                <a:gd name="connsiteY23" fmla="*/ 4301775 h 4677097"/>
                <a:gd name="connsiteX24" fmla="*/ 1559781 w 5095972"/>
                <a:gd name="connsiteY24" fmla="*/ 2981795 h 4677097"/>
                <a:gd name="connsiteX25" fmla="*/ 388250 w 5095972"/>
                <a:gd name="connsiteY25" fmla="*/ 3077685 h 4677097"/>
                <a:gd name="connsiteX26" fmla="*/ 40328 w 5095972"/>
                <a:gd name="connsiteY26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4477698 w 5095972"/>
                <a:gd name="connsiteY11" fmla="*/ 2119647 h 4677097"/>
                <a:gd name="connsiteX12" fmla="*/ 5084889 w 5095972"/>
                <a:gd name="connsiteY12" fmla="*/ 2339389 h 4677097"/>
                <a:gd name="connsiteX13" fmla="*/ 4694264 w 5095972"/>
                <a:gd name="connsiteY13" fmla="*/ 2632297 h 4677097"/>
                <a:gd name="connsiteX14" fmla="*/ 3961178 w 5095972"/>
                <a:gd name="connsiteY14" fmla="*/ 2866407 h 4677097"/>
                <a:gd name="connsiteX15" fmla="*/ 4479678 w 5095972"/>
                <a:gd name="connsiteY15" fmla="*/ 3770174 h 4677097"/>
                <a:gd name="connsiteX16" fmla="*/ 4272550 w 5095972"/>
                <a:gd name="connsiteY16" fmla="*/ 3931835 h 4677097"/>
                <a:gd name="connsiteX17" fmla="*/ 3249533 w 5095972"/>
                <a:gd name="connsiteY17" fmla="*/ 3507473 h 4677097"/>
                <a:gd name="connsiteX18" fmla="*/ 3123234 w 5095972"/>
                <a:gd name="connsiteY18" fmla="*/ 4545645 h 4677097"/>
                <a:gd name="connsiteX19" fmla="*/ 2790770 w 5095972"/>
                <a:gd name="connsiteY19" fmla="*/ 4597313 h 4677097"/>
                <a:gd name="connsiteX20" fmla="*/ 2431760 w 5095972"/>
                <a:gd name="connsiteY20" fmla="*/ 3798291 h 4677097"/>
                <a:gd name="connsiteX21" fmla="*/ 1693537 w 5095972"/>
                <a:gd name="connsiteY21" fmla="*/ 4351146 h 4677097"/>
                <a:gd name="connsiteX22" fmla="*/ 1176032 w 5095972"/>
                <a:gd name="connsiteY22" fmla="*/ 4301775 h 4677097"/>
                <a:gd name="connsiteX23" fmla="*/ 1559781 w 5095972"/>
                <a:gd name="connsiteY23" fmla="*/ 2981795 h 4677097"/>
                <a:gd name="connsiteX24" fmla="*/ 388250 w 5095972"/>
                <a:gd name="connsiteY24" fmla="*/ 3077685 h 4677097"/>
                <a:gd name="connsiteX25" fmla="*/ 40328 w 5095972"/>
                <a:gd name="connsiteY25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5084889 w 5095972"/>
                <a:gd name="connsiteY11" fmla="*/ 2339389 h 4677097"/>
                <a:gd name="connsiteX12" fmla="*/ 4694264 w 5095972"/>
                <a:gd name="connsiteY12" fmla="*/ 2632297 h 4677097"/>
                <a:gd name="connsiteX13" fmla="*/ 3961178 w 5095972"/>
                <a:gd name="connsiteY13" fmla="*/ 2866407 h 4677097"/>
                <a:gd name="connsiteX14" fmla="*/ 4479678 w 5095972"/>
                <a:gd name="connsiteY14" fmla="*/ 3770174 h 4677097"/>
                <a:gd name="connsiteX15" fmla="*/ 4272550 w 5095972"/>
                <a:gd name="connsiteY15" fmla="*/ 3931835 h 4677097"/>
                <a:gd name="connsiteX16" fmla="*/ 3249533 w 5095972"/>
                <a:gd name="connsiteY16" fmla="*/ 3507473 h 4677097"/>
                <a:gd name="connsiteX17" fmla="*/ 3123234 w 5095972"/>
                <a:gd name="connsiteY17" fmla="*/ 4545645 h 4677097"/>
                <a:gd name="connsiteX18" fmla="*/ 2790770 w 5095972"/>
                <a:gd name="connsiteY18" fmla="*/ 4597313 h 4677097"/>
                <a:gd name="connsiteX19" fmla="*/ 2431760 w 5095972"/>
                <a:gd name="connsiteY19" fmla="*/ 3798291 h 4677097"/>
                <a:gd name="connsiteX20" fmla="*/ 1693537 w 5095972"/>
                <a:gd name="connsiteY20" fmla="*/ 4351146 h 4677097"/>
                <a:gd name="connsiteX21" fmla="*/ 1176032 w 5095972"/>
                <a:gd name="connsiteY21" fmla="*/ 4301775 h 4677097"/>
                <a:gd name="connsiteX22" fmla="*/ 1559781 w 5095972"/>
                <a:gd name="connsiteY22" fmla="*/ 2981795 h 4677097"/>
                <a:gd name="connsiteX23" fmla="*/ 388250 w 5095972"/>
                <a:gd name="connsiteY23" fmla="*/ 3077685 h 4677097"/>
                <a:gd name="connsiteX24" fmla="*/ 40328 w 5095972"/>
                <a:gd name="connsiteY24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5084889 w 5095972"/>
                <a:gd name="connsiteY11" fmla="*/ 2339389 h 4677097"/>
                <a:gd name="connsiteX12" fmla="*/ 4694264 w 5095972"/>
                <a:gd name="connsiteY12" fmla="*/ 2632297 h 4677097"/>
                <a:gd name="connsiteX13" fmla="*/ 3961178 w 5095972"/>
                <a:gd name="connsiteY13" fmla="*/ 2866407 h 4677097"/>
                <a:gd name="connsiteX14" fmla="*/ 4479678 w 5095972"/>
                <a:gd name="connsiteY14" fmla="*/ 3770174 h 4677097"/>
                <a:gd name="connsiteX15" fmla="*/ 3249533 w 5095972"/>
                <a:gd name="connsiteY15" fmla="*/ 3507473 h 4677097"/>
                <a:gd name="connsiteX16" fmla="*/ 3123234 w 5095972"/>
                <a:gd name="connsiteY16" fmla="*/ 4545645 h 4677097"/>
                <a:gd name="connsiteX17" fmla="*/ 2790770 w 5095972"/>
                <a:gd name="connsiteY17" fmla="*/ 4597313 h 4677097"/>
                <a:gd name="connsiteX18" fmla="*/ 2431760 w 5095972"/>
                <a:gd name="connsiteY18" fmla="*/ 3798291 h 4677097"/>
                <a:gd name="connsiteX19" fmla="*/ 1693537 w 5095972"/>
                <a:gd name="connsiteY19" fmla="*/ 4351146 h 4677097"/>
                <a:gd name="connsiteX20" fmla="*/ 1176032 w 5095972"/>
                <a:gd name="connsiteY20" fmla="*/ 4301775 h 4677097"/>
                <a:gd name="connsiteX21" fmla="*/ 1559781 w 5095972"/>
                <a:gd name="connsiteY21" fmla="*/ 2981795 h 4677097"/>
                <a:gd name="connsiteX22" fmla="*/ 388250 w 5095972"/>
                <a:gd name="connsiteY22" fmla="*/ 3077685 h 4677097"/>
                <a:gd name="connsiteX23" fmla="*/ 40328 w 5095972"/>
                <a:gd name="connsiteY23" fmla="*/ 2805931 h 4677097"/>
                <a:gd name="connsiteX0" fmla="*/ 40328 w 5095972"/>
                <a:gd name="connsiteY0" fmla="*/ 2805931 h 4547858"/>
                <a:gd name="connsiteX1" fmla="*/ 1247571 w 5095972"/>
                <a:gd name="connsiteY1" fmla="*/ 2160898 h 4547858"/>
                <a:gd name="connsiteX2" fmla="*/ 582112 w 5095972"/>
                <a:gd name="connsiteY2" fmla="*/ 1385661 h 4547858"/>
                <a:gd name="connsiteX3" fmla="*/ 457035 w 5095972"/>
                <a:gd name="connsiteY3" fmla="*/ 1036086 h 4547858"/>
                <a:gd name="connsiteX4" fmla="*/ 867546 w 5095972"/>
                <a:gd name="connsiteY4" fmla="*/ 1014344 h 4547858"/>
                <a:gd name="connsiteX5" fmla="*/ 1966018 w 5095972"/>
                <a:gd name="connsiteY5" fmla="*/ 1279850 h 4547858"/>
                <a:gd name="connsiteX6" fmla="*/ 2749948 w 5095972"/>
                <a:gd name="connsiteY6" fmla="*/ 0 h 4547858"/>
                <a:gd name="connsiteX7" fmla="*/ 3146302 w 5095972"/>
                <a:gd name="connsiteY7" fmla="*/ 1278714 h 4547858"/>
                <a:gd name="connsiteX8" fmla="*/ 4680372 w 5095972"/>
                <a:gd name="connsiteY8" fmla="*/ 711224 h 4547858"/>
                <a:gd name="connsiteX9" fmla="*/ 4255280 w 5095972"/>
                <a:gd name="connsiteY9" fmla="*/ 1480991 h 4547858"/>
                <a:gd name="connsiteX10" fmla="*/ 3905187 w 5095972"/>
                <a:gd name="connsiteY10" fmla="*/ 2012985 h 4547858"/>
                <a:gd name="connsiteX11" fmla="*/ 5084889 w 5095972"/>
                <a:gd name="connsiteY11" fmla="*/ 2339389 h 4547858"/>
                <a:gd name="connsiteX12" fmla="*/ 4694264 w 5095972"/>
                <a:gd name="connsiteY12" fmla="*/ 2632297 h 4547858"/>
                <a:gd name="connsiteX13" fmla="*/ 3961178 w 5095972"/>
                <a:gd name="connsiteY13" fmla="*/ 2866407 h 4547858"/>
                <a:gd name="connsiteX14" fmla="*/ 4479678 w 5095972"/>
                <a:gd name="connsiteY14" fmla="*/ 3770174 h 4547858"/>
                <a:gd name="connsiteX15" fmla="*/ 3249533 w 5095972"/>
                <a:gd name="connsiteY15" fmla="*/ 3507473 h 4547858"/>
                <a:gd name="connsiteX16" fmla="*/ 3123234 w 5095972"/>
                <a:gd name="connsiteY16" fmla="*/ 4545645 h 4547858"/>
                <a:gd name="connsiteX17" fmla="*/ 2431760 w 5095972"/>
                <a:gd name="connsiteY17" fmla="*/ 3798291 h 4547858"/>
                <a:gd name="connsiteX18" fmla="*/ 1693537 w 5095972"/>
                <a:gd name="connsiteY18" fmla="*/ 4351146 h 4547858"/>
                <a:gd name="connsiteX19" fmla="*/ 1176032 w 5095972"/>
                <a:gd name="connsiteY19" fmla="*/ 4301775 h 4547858"/>
                <a:gd name="connsiteX20" fmla="*/ 1559781 w 5095972"/>
                <a:gd name="connsiteY20" fmla="*/ 2981795 h 4547858"/>
                <a:gd name="connsiteX21" fmla="*/ 388250 w 5095972"/>
                <a:gd name="connsiteY21" fmla="*/ 3077685 h 4547858"/>
                <a:gd name="connsiteX22" fmla="*/ 40328 w 5095972"/>
                <a:gd name="connsiteY22" fmla="*/ 2805931 h 4547858"/>
                <a:gd name="connsiteX0" fmla="*/ 40328 w 5095972"/>
                <a:gd name="connsiteY0" fmla="*/ 2805931 h 4547858"/>
                <a:gd name="connsiteX1" fmla="*/ 1247571 w 5095972"/>
                <a:gd name="connsiteY1" fmla="*/ 2160898 h 4547858"/>
                <a:gd name="connsiteX2" fmla="*/ 582112 w 5095972"/>
                <a:gd name="connsiteY2" fmla="*/ 1385661 h 4547858"/>
                <a:gd name="connsiteX3" fmla="*/ 457035 w 5095972"/>
                <a:gd name="connsiteY3" fmla="*/ 1036086 h 4547858"/>
                <a:gd name="connsiteX4" fmla="*/ 867546 w 5095972"/>
                <a:gd name="connsiteY4" fmla="*/ 1014344 h 4547858"/>
                <a:gd name="connsiteX5" fmla="*/ 1966018 w 5095972"/>
                <a:gd name="connsiteY5" fmla="*/ 1279850 h 4547858"/>
                <a:gd name="connsiteX6" fmla="*/ 2749948 w 5095972"/>
                <a:gd name="connsiteY6" fmla="*/ 0 h 4547858"/>
                <a:gd name="connsiteX7" fmla="*/ 3146302 w 5095972"/>
                <a:gd name="connsiteY7" fmla="*/ 1278714 h 4547858"/>
                <a:gd name="connsiteX8" fmla="*/ 4680372 w 5095972"/>
                <a:gd name="connsiteY8" fmla="*/ 711224 h 4547858"/>
                <a:gd name="connsiteX9" fmla="*/ 4255280 w 5095972"/>
                <a:gd name="connsiteY9" fmla="*/ 1480991 h 4547858"/>
                <a:gd name="connsiteX10" fmla="*/ 3905187 w 5095972"/>
                <a:gd name="connsiteY10" fmla="*/ 2012985 h 4547858"/>
                <a:gd name="connsiteX11" fmla="*/ 5084889 w 5095972"/>
                <a:gd name="connsiteY11" fmla="*/ 2339389 h 4547858"/>
                <a:gd name="connsiteX12" fmla="*/ 4694264 w 5095972"/>
                <a:gd name="connsiteY12" fmla="*/ 2632297 h 4547858"/>
                <a:gd name="connsiteX13" fmla="*/ 3961178 w 5095972"/>
                <a:gd name="connsiteY13" fmla="*/ 2866407 h 4547858"/>
                <a:gd name="connsiteX14" fmla="*/ 4479678 w 5095972"/>
                <a:gd name="connsiteY14" fmla="*/ 3770174 h 4547858"/>
                <a:gd name="connsiteX15" fmla="*/ 3249533 w 5095972"/>
                <a:gd name="connsiteY15" fmla="*/ 3507473 h 4547858"/>
                <a:gd name="connsiteX16" fmla="*/ 3123234 w 5095972"/>
                <a:gd name="connsiteY16" fmla="*/ 4545645 h 4547858"/>
                <a:gd name="connsiteX17" fmla="*/ 2431760 w 5095972"/>
                <a:gd name="connsiteY17" fmla="*/ 3798291 h 4547858"/>
                <a:gd name="connsiteX18" fmla="*/ 1176032 w 5095972"/>
                <a:gd name="connsiteY18" fmla="*/ 4301775 h 4547858"/>
                <a:gd name="connsiteX19" fmla="*/ 1559781 w 5095972"/>
                <a:gd name="connsiteY19" fmla="*/ 2981795 h 4547858"/>
                <a:gd name="connsiteX20" fmla="*/ 388250 w 5095972"/>
                <a:gd name="connsiteY20" fmla="*/ 3077685 h 4547858"/>
                <a:gd name="connsiteX21" fmla="*/ 40328 w 5095972"/>
                <a:gd name="connsiteY21" fmla="*/ 2805931 h 4547858"/>
                <a:gd name="connsiteX0" fmla="*/ 40328 w 5095972"/>
                <a:gd name="connsiteY0" fmla="*/ 2805931 h 4842127"/>
                <a:gd name="connsiteX1" fmla="*/ 1247571 w 5095972"/>
                <a:gd name="connsiteY1" fmla="*/ 2160898 h 4842127"/>
                <a:gd name="connsiteX2" fmla="*/ 582112 w 5095972"/>
                <a:gd name="connsiteY2" fmla="*/ 1385661 h 4842127"/>
                <a:gd name="connsiteX3" fmla="*/ 457035 w 5095972"/>
                <a:gd name="connsiteY3" fmla="*/ 1036086 h 4842127"/>
                <a:gd name="connsiteX4" fmla="*/ 867546 w 5095972"/>
                <a:gd name="connsiteY4" fmla="*/ 1014344 h 4842127"/>
                <a:gd name="connsiteX5" fmla="*/ 1966018 w 5095972"/>
                <a:gd name="connsiteY5" fmla="*/ 1279850 h 4842127"/>
                <a:gd name="connsiteX6" fmla="*/ 2749948 w 5095972"/>
                <a:gd name="connsiteY6" fmla="*/ 0 h 4842127"/>
                <a:gd name="connsiteX7" fmla="*/ 3146302 w 5095972"/>
                <a:gd name="connsiteY7" fmla="*/ 1278714 h 4842127"/>
                <a:gd name="connsiteX8" fmla="*/ 4680372 w 5095972"/>
                <a:gd name="connsiteY8" fmla="*/ 711224 h 4842127"/>
                <a:gd name="connsiteX9" fmla="*/ 4255280 w 5095972"/>
                <a:gd name="connsiteY9" fmla="*/ 1480991 h 4842127"/>
                <a:gd name="connsiteX10" fmla="*/ 3905187 w 5095972"/>
                <a:gd name="connsiteY10" fmla="*/ 2012985 h 4842127"/>
                <a:gd name="connsiteX11" fmla="*/ 5084889 w 5095972"/>
                <a:gd name="connsiteY11" fmla="*/ 2339389 h 4842127"/>
                <a:gd name="connsiteX12" fmla="*/ 4694264 w 5095972"/>
                <a:gd name="connsiteY12" fmla="*/ 2632297 h 4842127"/>
                <a:gd name="connsiteX13" fmla="*/ 3961178 w 5095972"/>
                <a:gd name="connsiteY13" fmla="*/ 2866407 h 4842127"/>
                <a:gd name="connsiteX14" fmla="*/ 4479678 w 5095972"/>
                <a:gd name="connsiteY14" fmla="*/ 3770174 h 4842127"/>
                <a:gd name="connsiteX15" fmla="*/ 3249533 w 5095972"/>
                <a:gd name="connsiteY15" fmla="*/ 3507473 h 4842127"/>
                <a:gd name="connsiteX16" fmla="*/ 3166568 w 5095972"/>
                <a:gd name="connsiteY16" fmla="*/ 4840512 h 4842127"/>
                <a:gd name="connsiteX17" fmla="*/ 2431760 w 5095972"/>
                <a:gd name="connsiteY17" fmla="*/ 3798291 h 4842127"/>
                <a:gd name="connsiteX18" fmla="*/ 1176032 w 5095972"/>
                <a:gd name="connsiteY18" fmla="*/ 4301775 h 4842127"/>
                <a:gd name="connsiteX19" fmla="*/ 1559781 w 5095972"/>
                <a:gd name="connsiteY19" fmla="*/ 2981795 h 4842127"/>
                <a:gd name="connsiteX20" fmla="*/ 388250 w 5095972"/>
                <a:gd name="connsiteY20" fmla="*/ 3077685 h 4842127"/>
                <a:gd name="connsiteX21" fmla="*/ 40328 w 5095972"/>
                <a:gd name="connsiteY21" fmla="*/ 2805931 h 4842127"/>
                <a:gd name="connsiteX0" fmla="*/ 40328 w 5095972"/>
                <a:gd name="connsiteY0" fmla="*/ 2805931 h 4842017"/>
                <a:gd name="connsiteX1" fmla="*/ 1247571 w 5095972"/>
                <a:gd name="connsiteY1" fmla="*/ 2160898 h 4842017"/>
                <a:gd name="connsiteX2" fmla="*/ 582112 w 5095972"/>
                <a:gd name="connsiteY2" fmla="*/ 1385661 h 4842017"/>
                <a:gd name="connsiteX3" fmla="*/ 457035 w 5095972"/>
                <a:gd name="connsiteY3" fmla="*/ 1036086 h 4842017"/>
                <a:gd name="connsiteX4" fmla="*/ 867546 w 5095972"/>
                <a:gd name="connsiteY4" fmla="*/ 1014344 h 4842017"/>
                <a:gd name="connsiteX5" fmla="*/ 1966018 w 5095972"/>
                <a:gd name="connsiteY5" fmla="*/ 1279850 h 4842017"/>
                <a:gd name="connsiteX6" fmla="*/ 2749948 w 5095972"/>
                <a:gd name="connsiteY6" fmla="*/ 0 h 4842017"/>
                <a:gd name="connsiteX7" fmla="*/ 3146302 w 5095972"/>
                <a:gd name="connsiteY7" fmla="*/ 1278714 h 4842017"/>
                <a:gd name="connsiteX8" fmla="*/ 4680372 w 5095972"/>
                <a:gd name="connsiteY8" fmla="*/ 711224 h 4842017"/>
                <a:gd name="connsiteX9" fmla="*/ 4255280 w 5095972"/>
                <a:gd name="connsiteY9" fmla="*/ 1480991 h 4842017"/>
                <a:gd name="connsiteX10" fmla="*/ 3905187 w 5095972"/>
                <a:gd name="connsiteY10" fmla="*/ 2012985 h 4842017"/>
                <a:gd name="connsiteX11" fmla="*/ 5084889 w 5095972"/>
                <a:gd name="connsiteY11" fmla="*/ 2339389 h 4842017"/>
                <a:gd name="connsiteX12" fmla="*/ 4694264 w 5095972"/>
                <a:gd name="connsiteY12" fmla="*/ 2632297 h 4842017"/>
                <a:gd name="connsiteX13" fmla="*/ 3961178 w 5095972"/>
                <a:gd name="connsiteY13" fmla="*/ 2866407 h 4842017"/>
                <a:gd name="connsiteX14" fmla="*/ 4479678 w 5095972"/>
                <a:gd name="connsiteY14" fmla="*/ 3770174 h 4842017"/>
                <a:gd name="connsiteX15" fmla="*/ 3249533 w 5095972"/>
                <a:gd name="connsiteY15" fmla="*/ 3507473 h 4842017"/>
                <a:gd name="connsiteX16" fmla="*/ 3166568 w 5095972"/>
                <a:gd name="connsiteY16" fmla="*/ 4840512 h 4842017"/>
                <a:gd name="connsiteX17" fmla="*/ 2404406 w 5095972"/>
                <a:gd name="connsiteY17" fmla="*/ 3718173 h 4842017"/>
                <a:gd name="connsiteX18" fmla="*/ 1176032 w 5095972"/>
                <a:gd name="connsiteY18" fmla="*/ 4301775 h 4842017"/>
                <a:gd name="connsiteX19" fmla="*/ 1559781 w 5095972"/>
                <a:gd name="connsiteY19" fmla="*/ 2981795 h 4842017"/>
                <a:gd name="connsiteX20" fmla="*/ 388250 w 5095972"/>
                <a:gd name="connsiteY20" fmla="*/ 3077685 h 4842017"/>
                <a:gd name="connsiteX21" fmla="*/ 40328 w 5095972"/>
                <a:gd name="connsiteY21" fmla="*/ 2805931 h 4842017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176032 w 5095972"/>
                <a:gd name="connsiteY18" fmla="*/ 4301775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176032 w 5095972"/>
                <a:gd name="connsiteY18" fmla="*/ 4301775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075419 w 5095972"/>
                <a:gd name="connsiteY18" fmla="*/ 4437056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0 w 5055644"/>
                <a:gd name="connsiteY0" fmla="*/ 2805931 h 4841960"/>
                <a:gd name="connsiteX1" fmla="*/ 1207243 w 5055644"/>
                <a:gd name="connsiteY1" fmla="*/ 2160898 h 4841960"/>
                <a:gd name="connsiteX2" fmla="*/ 541784 w 5055644"/>
                <a:gd name="connsiteY2" fmla="*/ 1385661 h 4841960"/>
                <a:gd name="connsiteX3" fmla="*/ 416707 w 5055644"/>
                <a:gd name="connsiteY3" fmla="*/ 1036086 h 4841960"/>
                <a:gd name="connsiteX4" fmla="*/ 827218 w 5055644"/>
                <a:gd name="connsiteY4" fmla="*/ 1014344 h 4841960"/>
                <a:gd name="connsiteX5" fmla="*/ 1925690 w 5055644"/>
                <a:gd name="connsiteY5" fmla="*/ 1279850 h 4841960"/>
                <a:gd name="connsiteX6" fmla="*/ 2709620 w 5055644"/>
                <a:gd name="connsiteY6" fmla="*/ 0 h 4841960"/>
                <a:gd name="connsiteX7" fmla="*/ 3105974 w 5055644"/>
                <a:gd name="connsiteY7" fmla="*/ 1278714 h 4841960"/>
                <a:gd name="connsiteX8" fmla="*/ 4640044 w 5055644"/>
                <a:gd name="connsiteY8" fmla="*/ 711224 h 4841960"/>
                <a:gd name="connsiteX9" fmla="*/ 4214952 w 5055644"/>
                <a:gd name="connsiteY9" fmla="*/ 1480991 h 4841960"/>
                <a:gd name="connsiteX10" fmla="*/ 3864859 w 5055644"/>
                <a:gd name="connsiteY10" fmla="*/ 2012985 h 4841960"/>
                <a:gd name="connsiteX11" fmla="*/ 5044561 w 5055644"/>
                <a:gd name="connsiteY11" fmla="*/ 2339389 h 4841960"/>
                <a:gd name="connsiteX12" fmla="*/ 4653936 w 5055644"/>
                <a:gd name="connsiteY12" fmla="*/ 2632297 h 4841960"/>
                <a:gd name="connsiteX13" fmla="*/ 3920850 w 5055644"/>
                <a:gd name="connsiteY13" fmla="*/ 2866407 h 4841960"/>
                <a:gd name="connsiteX14" fmla="*/ 4439350 w 5055644"/>
                <a:gd name="connsiteY14" fmla="*/ 3770174 h 4841960"/>
                <a:gd name="connsiteX15" fmla="*/ 3209205 w 5055644"/>
                <a:gd name="connsiteY15" fmla="*/ 3507473 h 4841960"/>
                <a:gd name="connsiteX16" fmla="*/ 3126240 w 5055644"/>
                <a:gd name="connsiteY16" fmla="*/ 4840512 h 4841960"/>
                <a:gd name="connsiteX17" fmla="*/ 2364078 w 5055644"/>
                <a:gd name="connsiteY17" fmla="*/ 3718173 h 4841960"/>
                <a:gd name="connsiteX18" fmla="*/ 1035091 w 5055644"/>
                <a:gd name="connsiteY18" fmla="*/ 4437056 h 4841960"/>
                <a:gd name="connsiteX19" fmla="*/ 1519453 w 5055644"/>
                <a:gd name="connsiteY19" fmla="*/ 2981795 h 4841960"/>
                <a:gd name="connsiteX20" fmla="*/ 0 w 5055644"/>
                <a:gd name="connsiteY20" fmla="*/ 2805931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599657 w 5113517"/>
                <a:gd name="connsiteY2" fmla="*/ 1385661 h 4841960"/>
                <a:gd name="connsiteX3" fmla="*/ 474580 w 5113517"/>
                <a:gd name="connsiteY3" fmla="*/ 1036086 h 4841960"/>
                <a:gd name="connsiteX4" fmla="*/ 885091 w 5113517"/>
                <a:gd name="connsiteY4" fmla="*/ 1014344 h 4841960"/>
                <a:gd name="connsiteX5" fmla="*/ 1983563 w 5113517"/>
                <a:gd name="connsiteY5" fmla="*/ 1279850 h 4841960"/>
                <a:gd name="connsiteX6" fmla="*/ 2767493 w 5113517"/>
                <a:gd name="connsiteY6" fmla="*/ 0 h 4841960"/>
                <a:gd name="connsiteX7" fmla="*/ 3163847 w 5113517"/>
                <a:gd name="connsiteY7" fmla="*/ 1278714 h 4841960"/>
                <a:gd name="connsiteX8" fmla="*/ 4697917 w 5113517"/>
                <a:gd name="connsiteY8" fmla="*/ 711224 h 4841960"/>
                <a:gd name="connsiteX9" fmla="*/ 4272825 w 5113517"/>
                <a:gd name="connsiteY9" fmla="*/ 1480991 h 4841960"/>
                <a:gd name="connsiteX10" fmla="*/ 3922732 w 5113517"/>
                <a:gd name="connsiteY10" fmla="*/ 2012985 h 4841960"/>
                <a:gd name="connsiteX11" fmla="*/ 5102434 w 5113517"/>
                <a:gd name="connsiteY11" fmla="*/ 2339389 h 4841960"/>
                <a:gd name="connsiteX12" fmla="*/ 4711809 w 5113517"/>
                <a:gd name="connsiteY12" fmla="*/ 2632297 h 4841960"/>
                <a:gd name="connsiteX13" fmla="*/ 3978723 w 5113517"/>
                <a:gd name="connsiteY13" fmla="*/ 2866407 h 4841960"/>
                <a:gd name="connsiteX14" fmla="*/ 4497223 w 5113517"/>
                <a:gd name="connsiteY14" fmla="*/ 3770174 h 4841960"/>
                <a:gd name="connsiteX15" fmla="*/ 3267078 w 5113517"/>
                <a:gd name="connsiteY15" fmla="*/ 3507473 h 4841960"/>
                <a:gd name="connsiteX16" fmla="*/ 3184113 w 5113517"/>
                <a:gd name="connsiteY16" fmla="*/ 4840512 h 4841960"/>
                <a:gd name="connsiteX17" fmla="*/ 2421951 w 5113517"/>
                <a:gd name="connsiteY17" fmla="*/ 3718173 h 4841960"/>
                <a:gd name="connsiteX18" fmla="*/ 1092964 w 5113517"/>
                <a:gd name="connsiteY18" fmla="*/ 4437056 h 4841960"/>
                <a:gd name="connsiteX19" fmla="*/ 1577326 w 5113517"/>
                <a:gd name="connsiteY19" fmla="*/ 2981795 h 4841960"/>
                <a:gd name="connsiteX20" fmla="*/ -1 w 5113517"/>
                <a:gd name="connsiteY20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599659 w 5113519"/>
                <a:gd name="connsiteY2" fmla="*/ 1385661 h 4841960"/>
                <a:gd name="connsiteX3" fmla="*/ 474582 w 5113519"/>
                <a:gd name="connsiteY3" fmla="*/ 1036086 h 4841960"/>
                <a:gd name="connsiteX4" fmla="*/ 885093 w 5113519"/>
                <a:gd name="connsiteY4" fmla="*/ 1014344 h 4841960"/>
                <a:gd name="connsiteX5" fmla="*/ 1983565 w 5113519"/>
                <a:gd name="connsiteY5" fmla="*/ 1279850 h 4841960"/>
                <a:gd name="connsiteX6" fmla="*/ 2767495 w 5113519"/>
                <a:gd name="connsiteY6" fmla="*/ 0 h 4841960"/>
                <a:gd name="connsiteX7" fmla="*/ 3163849 w 5113519"/>
                <a:gd name="connsiteY7" fmla="*/ 1278714 h 4841960"/>
                <a:gd name="connsiteX8" fmla="*/ 4697919 w 5113519"/>
                <a:gd name="connsiteY8" fmla="*/ 711224 h 4841960"/>
                <a:gd name="connsiteX9" fmla="*/ 4272827 w 5113519"/>
                <a:gd name="connsiteY9" fmla="*/ 1480991 h 4841960"/>
                <a:gd name="connsiteX10" fmla="*/ 3922734 w 5113519"/>
                <a:gd name="connsiteY10" fmla="*/ 2012985 h 4841960"/>
                <a:gd name="connsiteX11" fmla="*/ 5102436 w 5113519"/>
                <a:gd name="connsiteY11" fmla="*/ 2339389 h 4841960"/>
                <a:gd name="connsiteX12" fmla="*/ 4711811 w 5113519"/>
                <a:gd name="connsiteY12" fmla="*/ 2632297 h 4841960"/>
                <a:gd name="connsiteX13" fmla="*/ 3978725 w 5113519"/>
                <a:gd name="connsiteY13" fmla="*/ 2866407 h 4841960"/>
                <a:gd name="connsiteX14" fmla="*/ 4497225 w 5113519"/>
                <a:gd name="connsiteY14" fmla="*/ 3770174 h 4841960"/>
                <a:gd name="connsiteX15" fmla="*/ 3267080 w 5113519"/>
                <a:gd name="connsiteY15" fmla="*/ 3507473 h 4841960"/>
                <a:gd name="connsiteX16" fmla="*/ 3184115 w 5113519"/>
                <a:gd name="connsiteY16" fmla="*/ 4840512 h 4841960"/>
                <a:gd name="connsiteX17" fmla="*/ 2421953 w 5113519"/>
                <a:gd name="connsiteY17" fmla="*/ 3718173 h 4841960"/>
                <a:gd name="connsiteX18" fmla="*/ 1092966 w 5113519"/>
                <a:gd name="connsiteY18" fmla="*/ 4437056 h 4841960"/>
                <a:gd name="connsiteX19" fmla="*/ 1577328 w 5113519"/>
                <a:gd name="connsiteY19" fmla="*/ 2981795 h 4841960"/>
                <a:gd name="connsiteX20" fmla="*/ 1 w 5113519"/>
                <a:gd name="connsiteY20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74580 w 5113517"/>
                <a:gd name="connsiteY2" fmla="*/ 1036086 h 4841960"/>
                <a:gd name="connsiteX3" fmla="*/ 885091 w 5113517"/>
                <a:gd name="connsiteY3" fmla="*/ 1014344 h 4841960"/>
                <a:gd name="connsiteX4" fmla="*/ 1983563 w 5113517"/>
                <a:gd name="connsiteY4" fmla="*/ 1279850 h 4841960"/>
                <a:gd name="connsiteX5" fmla="*/ 2767493 w 5113517"/>
                <a:gd name="connsiteY5" fmla="*/ 0 h 4841960"/>
                <a:gd name="connsiteX6" fmla="*/ 3163847 w 5113517"/>
                <a:gd name="connsiteY6" fmla="*/ 1278714 h 4841960"/>
                <a:gd name="connsiteX7" fmla="*/ 4697917 w 5113517"/>
                <a:gd name="connsiteY7" fmla="*/ 711224 h 4841960"/>
                <a:gd name="connsiteX8" fmla="*/ 4272825 w 5113517"/>
                <a:gd name="connsiteY8" fmla="*/ 1480991 h 4841960"/>
                <a:gd name="connsiteX9" fmla="*/ 3922732 w 5113517"/>
                <a:gd name="connsiteY9" fmla="*/ 2012985 h 4841960"/>
                <a:gd name="connsiteX10" fmla="*/ 5102434 w 5113517"/>
                <a:gd name="connsiteY10" fmla="*/ 2339389 h 4841960"/>
                <a:gd name="connsiteX11" fmla="*/ 4711809 w 5113517"/>
                <a:gd name="connsiteY11" fmla="*/ 2632297 h 4841960"/>
                <a:gd name="connsiteX12" fmla="*/ 3978723 w 5113517"/>
                <a:gd name="connsiteY12" fmla="*/ 2866407 h 4841960"/>
                <a:gd name="connsiteX13" fmla="*/ 4497223 w 5113517"/>
                <a:gd name="connsiteY13" fmla="*/ 3770174 h 4841960"/>
                <a:gd name="connsiteX14" fmla="*/ 3267078 w 5113517"/>
                <a:gd name="connsiteY14" fmla="*/ 3507473 h 4841960"/>
                <a:gd name="connsiteX15" fmla="*/ 3184113 w 5113517"/>
                <a:gd name="connsiteY15" fmla="*/ 4840512 h 4841960"/>
                <a:gd name="connsiteX16" fmla="*/ 2421951 w 5113517"/>
                <a:gd name="connsiteY16" fmla="*/ 3718173 h 4841960"/>
                <a:gd name="connsiteX17" fmla="*/ 1092964 w 5113517"/>
                <a:gd name="connsiteY17" fmla="*/ 4437056 h 4841960"/>
                <a:gd name="connsiteX18" fmla="*/ 1577326 w 5113517"/>
                <a:gd name="connsiteY18" fmla="*/ 2981795 h 4841960"/>
                <a:gd name="connsiteX19" fmla="*/ -1 w 5113517"/>
                <a:gd name="connsiteY19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74582 w 5113519"/>
                <a:gd name="connsiteY2" fmla="*/ 103608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02498"/>
                <a:gd name="connsiteY0" fmla="*/ 2871567 h 4841960"/>
                <a:gd name="connsiteX1" fmla="*/ 1265118 w 5102498"/>
                <a:gd name="connsiteY1" fmla="*/ 2160898 h 4841960"/>
                <a:gd name="connsiteX2" fmla="*/ 485508 w 5102498"/>
                <a:gd name="connsiteY2" fmla="*/ 933726 h 4841960"/>
                <a:gd name="connsiteX3" fmla="*/ 1983565 w 5102498"/>
                <a:gd name="connsiteY3" fmla="*/ 1279850 h 4841960"/>
                <a:gd name="connsiteX4" fmla="*/ 2767495 w 5102498"/>
                <a:gd name="connsiteY4" fmla="*/ 0 h 4841960"/>
                <a:gd name="connsiteX5" fmla="*/ 3163849 w 5102498"/>
                <a:gd name="connsiteY5" fmla="*/ 1278714 h 4841960"/>
                <a:gd name="connsiteX6" fmla="*/ 4697919 w 5102498"/>
                <a:gd name="connsiteY6" fmla="*/ 711224 h 4841960"/>
                <a:gd name="connsiteX7" fmla="*/ 4272827 w 5102498"/>
                <a:gd name="connsiteY7" fmla="*/ 1480991 h 4841960"/>
                <a:gd name="connsiteX8" fmla="*/ 3922734 w 5102498"/>
                <a:gd name="connsiteY8" fmla="*/ 2012985 h 4841960"/>
                <a:gd name="connsiteX9" fmla="*/ 5102436 w 5102498"/>
                <a:gd name="connsiteY9" fmla="*/ 2339389 h 4841960"/>
                <a:gd name="connsiteX10" fmla="*/ 3978725 w 5102498"/>
                <a:gd name="connsiteY10" fmla="*/ 2866407 h 4841960"/>
                <a:gd name="connsiteX11" fmla="*/ 4497225 w 5102498"/>
                <a:gd name="connsiteY11" fmla="*/ 3770174 h 4841960"/>
                <a:gd name="connsiteX12" fmla="*/ 3267080 w 5102498"/>
                <a:gd name="connsiteY12" fmla="*/ 3507473 h 4841960"/>
                <a:gd name="connsiteX13" fmla="*/ 3184115 w 5102498"/>
                <a:gd name="connsiteY13" fmla="*/ 4840512 h 4841960"/>
                <a:gd name="connsiteX14" fmla="*/ 2421953 w 5102498"/>
                <a:gd name="connsiteY14" fmla="*/ 3718173 h 4841960"/>
                <a:gd name="connsiteX15" fmla="*/ 1092966 w 5102498"/>
                <a:gd name="connsiteY15" fmla="*/ 4437056 h 4841960"/>
                <a:gd name="connsiteX16" fmla="*/ 1577328 w 5102498"/>
                <a:gd name="connsiteY16" fmla="*/ 2981795 h 4841960"/>
                <a:gd name="connsiteX17" fmla="*/ 1 w 5102498"/>
                <a:gd name="connsiteY17" fmla="*/ 2871567 h 4841960"/>
                <a:gd name="connsiteX0" fmla="*/ -1 w 5102490"/>
                <a:gd name="connsiteY0" fmla="*/ 2871567 h 4841960"/>
                <a:gd name="connsiteX1" fmla="*/ 1265116 w 5102490"/>
                <a:gd name="connsiteY1" fmla="*/ 2160898 h 4841960"/>
                <a:gd name="connsiteX2" fmla="*/ 485506 w 5102490"/>
                <a:gd name="connsiteY2" fmla="*/ 933726 h 4841960"/>
                <a:gd name="connsiteX3" fmla="*/ 1983563 w 5102490"/>
                <a:gd name="connsiteY3" fmla="*/ 1279850 h 4841960"/>
                <a:gd name="connsiteX4" fmla="*/ 2767493 w 5102490"/>
                <a:gd name="connsiteY4" fmla="*/ 0 h 4841960"/>
                <a:gd name="connsiteX5" fmla="*/ 3163847 w 5102490"/>
                <a:gd name="connsiteY5" fmla="*/ 1278714 h 4841960"/>
                <a:gd name="connsiteX6" fmla="*/ 4697917 w 5102490"/>
                <a:gd name="connsiteY6" fmla="*/ 711224 h 4841960"/>
                <a:gd name="connsiteX7" fmla="*/ 4272825 w 5102490"/>
                <a:gd name="connsiteY7" fmla="*/ 1480991 h 4841960"/>
                <a:gd name="connsiteX8" fmla="*/ 3922732 w 5102490"/>
                <a:gd name="connsiteY8" fmla="*/ 2012985 h 4841960"/>
                <a:gd name="connsiteX9" fmla="*/ 5102434 w 5102490"/>
                <a:gd name="connsiteY9" fmla="*/ 2339389 h 4841960"/>
                <a:gd name="connsiteX10" fmla="*/ 3863684 w 5102490"/>
                <a:gd name="connsiteY10" fmla="*/ 2811641 h 4841960"/>
                <a:gd name="connsiteX11" fmla="*/ 4497223 w 5102490"/>
                <a:gd name="connsiteY11" fmla="*/ 3770174 h 4841960"/>
                <a:gd name="connsiteX12" fmla="*/ 3267078 w 5102490"/>
                <a:gd name="connsiteY12" fmla="*/ 3507473 h 4841960"/>
                <a:gd name="connsiteX13" fmla="*/ 3184113 w 5102490"/>
                <a:gd name="connsiteY13" fmla="*/ 4840512 h 4841960"/>
                <a:gd name="connsiteX14" fmla="*/ 2421951 w 5102490"/>
                <a:gd name="connsiteY14" fmla="*/ 3718173 h 4841960"/>
                <a:gd name="connsiteX15" fmla="*/ 1092964 w 5102490"/>
                <a:gd name="connsiteY15" fmla="*/ 4437056 h 4841960"/>
                <a:gd name="connsiteX16" fmla="*/ 1577326 w 5102490"/>
                <a:gd name="connsiteY16" fmla="*/ 2981795 h 4841960"/>
                <a:gd name="connsiteX17" fmla="*/ -1 w 5102490"/>
                <a:gd name="connsiteY17" fmla="*/ 2871567 h 4841960"/>
                <a:gd name="connsiteX0" fmla="*/ 1 w 5102527"/>
                <a:gd name="connsiteY0" fmla="*/ 2871567 h 4841960"/>
                <a:gd name="connsiteX1" fmla="*/ 1265118 w 5102527"/>
                <a:gd name="connsiteY1" fmla="*/ 2160898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265116 w 5102525"/>
                <a:gd name="connsiteY1" fmla="*/ 2160898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67078 w 5102525"/>
                <a:gd name="connsiteY12" fmla="*/ 3507473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265118 w 5102527"/>
                <a:gd name="connsiteY1" fmla="*/ 2160898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332556 w 5102525"/>
                <a:gd name="connsiteY1" fmla="*/ 2089701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67078 w 5102525"/>
                <a:gd name="connsiteY12" fmla="*/ 3507473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17928 w 5102525"/>
                <a:gd name="connsiteY12" fmla="*/ 3356807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17930 w 5102527"/>
                <a:gd name="connsiteY12" fmla="*/ 3356807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828313 w 5102525"/>
                <a:gd name="connsiteY11" fmla="*/ 3987432 h 4841960"/>
                <a:gd name="connsiteX12" fmla="*/ 3217928 w 5102525"/>
                <a:gd name="connsiteY12" fmla="*/ 3356807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2320372 w 5102525"/>
                <a:gd name="connsiteY3" fmla="*/ 1553982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828313 w 5102525"/>
                <a:gd name="connsiteY11" fmla="*/ 3987432 h 4841960"/>
                <a:gd name="connsiteX12" fmla="*/ 3349200 w 5102525"/>
                <a:gd name="connsiteY12" fmla="*/ 3472552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2253600 w 5102525"/>
                <a:gd name="connsiteY3" fmla="*/ 1457047 h 4841960"/>
                <a:gd name="connsiteX4" fmla="*/ 2767493 w 5102525"/>
                <a:gd name="connsiteY4" fmla="*/ 0 h 4841960"/>
                <a:gd name="connsiteX5" fmla="*/ 3180840 w 5102525"/>
                <a:gd name="connsiteY5" fmla="*/ 1613401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828313 w 5102525"/>
                <a:gd name="connsiteY11" fmla="*/ 3987432 h 4841960"/>
                <a:gd name="connsiteX12" fmla="*/ 3349200 w 5102525"/>
                <a:gd name="connsiteY12" fmla="*/ 3472552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2253602 w 5102527"/>
                <a:gd name="connsiteY3" fmla="*/ 1457047 h 4841960"/>
                <a:gd name="connsiteX4" fmla="*/ 2767495 w 5102527"/>
                <a:gd name="connsiteY4" fmla="*/ 0 h 4841960"/>
                <a:gd name="connsiteX5" fmla="*/ 3180842 w 5102527"/>
                <a:gd name="connsiteY5" fmla="*/ 1613401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1 w 5102527"/>
                <a:gd name="connsiteY0" fmla="*/ 2871943 h 4842336"/>
                <a:gd name="connsiteX1" fmla="*/ 1612943 w 5102527"/>
                <a:gd name="connsiteY1" fmla="*/ 2131971 h 4842336"/>
                <a:gd name="connsiteX2" fmla="*/ 485508 w 5102527"/>
                <a:gd name="connsiteY2" fmla="*/ 934102 h 4842336"/>
                <a:gd name="connsiteX3" fmla="*/ 2253602 w 5102527"/>
                <a:gd name="connsiteY3" fmla="*/ 1457423 h 4842336"/>
                <a:gd name="connsiteX4" fmla="*/ 2767495 w 5102527"/>
                <a:gd name="connsiteY4" fmla="*/ 376 h 4842336"/>
                <a:gd name="connsiteX5" fmla="*/ 3180842 w 5102527"/>
                <a:gd name="connsiteY5" fmla="*/ 1613777 h 4842336"/>
                <a:gd name="connsiteX6" fmla="*/ 4697919 w 5102527"/>
                <a:gd name="connsiteY6" fmla="*/ 711600 h 4842336"/>
                <a:gd name="connsiteX7" fmla="*/ 4272827 w 5102527"/>
                <a:gd name="connsiteY7" fmla="*/ 1481367 h 4842336"/>
                <a:gd name="connsiteX8" fmla="*/ 3922734 w 5102527"/>
                <a:gd name="connsiteY8" fmla="*/ 2013361 h 4842336"/>
                <a:gd name="connsiteX9" fmla="*/ 5102436 w 5102527"/>
                <a:gd name="connsiteY9" fmla="*/ 2339765 h 4842336"/>
                <a:gd name="connsiteX10" fmla="*/ 3863686 w 5102527"/>
                <a:gd name="connsiteY10" fmla="*/ 2812017 h 4842336"/>
                <a:gd name="connsiteX11" fmla="*/ 4828315 w 5102527"/>
                <a:gd name="connsiteY11" fmla="*/ 3987808 h 4842336"/>
                <a:gd name="connsiteX12" fmla="*/ 3349202 w 5102527"/>
                <a:gd name="connsiteY12" fmla="*/ 3472928 h 4842336"/>
                <a:gd name="connsiteX13" fmla="*/ 3184115 w 5102527"/>
                <a:gd name="connsiteY13" fmla="*/ 4840888 h 4842336"/>
                <a:gd name="connsiteX14" fmla="*/ 2421953 w 5102527"/>
                <a:gd name="connsiteY14" fmla="*/ 3718549 h 4842336"/>
                <a:gd name="connsiteX15" fmla="*/ 1092966 w 5102527"/>
                <a:gd name="connsiteY15" fmla="*/ 4437432 h 4842336"/>
                <a:gd name="connsiteX16" fmla="*/ 1577328 w 5102527"/>
                <a:gd name="connsiteY16" fmla="*/ 2982171 h 4842336"/>
                <a:gd name="connsiteX17" fmla="*/ 1 w 5102527"/>
                <a:gd name="connsiteY17" fmla="*/ 2871943 h 4842336"/>
                <a:gd name="connsiteX0" fmla="*/ 1 w 5102527"/>
                <a:gd name="connsiteY0" fmla="*/ 2871943 h 4842336"/>
                <a:gd name="connsiteX1" fmla="*/ 1612943 w 5102527"/>
                <a:gd name="connsiteY1" fmla="*/ 2131971 h 4842336"/>
                <a:gd name="connsiteX2" fmla="*/ 485508 w 5102527"/>
                <a:gd name="connsiteY2" fmla="*/ 934102 h 4842336"/>
                <a:gd name="connsiteX3" fmla="*/ 2253602 w 5102527"/>
                <a:gd name="connsiteY3" fmla="*/ 1457423 h 4842336"/>
                <a:gd name="connsiteX4" fmla="*/ 2767495 w 5102527"/>
                <a:gd name="connsiteY4" fmla="*/ 376 h 4842336"/>
                <a:gd name="connsiteX5" fmla="*/ 3180842 w 5102527"/>
                <a:gd name="connsiteY5" fmla="*/ 1613777 h 4842336"/>
                <a:gd name="connsiteX6" fmla="*/ 4697919 w 5102527"/>
                <a:gd name="connsiteY6" fmla="*/ 711600 h 4842336"/>
                <a:gd name="connsiteX7" fmla="*/ 4272827 w 5102527"/>
                <a:gd name="connsiteY7" fmla="*/ 1481367 h 4842336"/>
                <a:gd name="connsiteX8" fmla="*/ 3922734 w 5102527"/>
                <a:gd name="connsiteY8" fmla="*/ 2013361 h 4842336"/>
                <a:gd name="connsiteX9" fmla="*/ 5102436 w 5102527"/>
                <a:gd name="connsiteY9" fmla="*/ 2339765 h 4842336"/>
                <a:gd name="connsiteX10" fmla="*/ 3863686 w 5102527"/>
                <a:gd name="connsiteY10" fmla="*/ 2812017 h 4842336"/>
                <a:gd name="connsiteX11" fmla="*/ 4828315 w 5102527"/>
                <a:gd name="connsiteY11" fmla="*/ 3987808 h 4842336"/>
                <a:gd name="connsiteX12" fmla="*/ 3349202 w 5102527"/>
                <a:gd name="connsiteY12" fmla="*/ 3472928 h 4842336"/>
                <a:gd name="connsiteX13" fmla="*/ 3184115 w 5102527"/>
                <a:gd name="connsiteY13" fmla="*/ 4840888 h 4842336"/>
                <a:gd name="connsiteX14" fmla="*/ 2421953 w 5102527"/>
                <a:gd name="connsiteY14" fmla="*/ 3718549 h 4842336"/>
                <a:gd name="connsiteX15" fmla="*/ 1092966 w 5102527"/>
                <a:gd name="connsiteY15" fmla="*/ 4437432 h 4842336"/>
                <a:gd name="connsiteX16" fmla="*/ 1577328 w 5102527"/>
                <a:gd name="connsiteY16" fmla="*/ 2982171 h 4842336"/>
                <a:gd name="connsiteX17" fmla="*/ 1 w 5102527"/>
                <a:gd name="connsiteY17" fmla="*/ 2871943 h 4842336"/>
                <a:gd name="connsiteX0" fmla="*/ 1 w 5102527"/>
                <a:gd name="connsiteY0" fmla="*/ 2871943 h 4842336"/>
                <a:gd name="connsiteX1" fmla="*/ 1612943 w 5102527"/>
                <a:gd name="connsiteY1" fmla="*/ 2131971 h 4842336"/>
                <a:gd name="connsiteX2" fmla="*/ 485508 w 5102527"/>
                <a:gd name="connsiteY2" fmla="*/ 934102 h 4842336"/>
                <a:gd name="connsiteX3" fmla="*/ 2253602 w 5102527"/>
                <a:gd name="connsiteY3" fmla="*/ 1457423 h 4842336"/>
                <a:gd name="connsiteX4" fmla="*/ 2767495 w 5102527"/>
                <a:gd name="connsiteY4" fmla="*/ 376 h 4842336"/>
                <a:gd name="connsiteX5" fmla="*/ 3180842 w 5102527"/>
                <a:gd name="connsiteY5" fmla="*/ 1613777 h 4842336"/>
                <a:gd name="connsiteX6" fmla="*/ 4697919 w 5102527"/>
                <a:gd name="connsiteY6" fmla="*/ 711600 h 4842336"/>
                <a:gd name="connsiteX7" fmla="*/ 4272827 w 5102527"/>
                <a:gd name="connsiteY7" fmla="*/ 1481367 h 4842336"/>
                <a:gd name="connsiteX8" fmla="*/ 3922734 w 5102527"/>
                <a:gd name="connsiteY8" fmla="*/ 2013361 h 4842336"/>
                <a:gd name="connsiteX9" fmla="*/ 5102436 w 5102527"/>
                <a:gd name="connsiteY9" fmla="*/ 2339765 h 4842336"/>
                <a:gd name="connsiteX10" fmla="*/ 3863686 w 5102527"/>
                <a:gd name="connsiteY10" fmla="*/ 2812017 h 4842336"/>
                <a:gd name="connsiteX11" fmla="*/ 4828315 w 5102527"/>
                <a:gd name="connsiteY11" fmla="*/ 3987808 h 4842336"/>
                <a:gd name="connsiteX12" fmla="*/ 3349202 w 5102527"/>
                <a:gd name="connsiteY12" fmla="*/ 3472928 h 4842336"/>
                <a:gd name="connsiteX13" fmla="*/ 3184115 w 5102527"/>
                <a:gd name="connsiteY13" fmla="*/ 4840888 h 4842336"/>
                <a:gd name="connsiteX14" fmla="*/ 2421953 w 5102527"/>
                <a:gd name="connsiteY14" fmla="*/ 3718549 h 4842336"/>
                <a:gd name="connsiteX15" fmla="*/ 1092966 w 5102527"/>
                <a:gd name="connsiteY15" fmla="*/ 4437432 h 4842336"/>
                <a:gd name="connsiteX16" fmla="*/ 1577328 w 5102527"/>
                <a:gd name="connsiteY16" fmla="*/ 2982171 h 4842336"/>
                <a:gd name="connsiteX17" fmla="*/ 1 w 5102527"/>
                <a:gd name="connsiteY17" fmla="*/ 2871943 h 4842336"/>
                <a:gd name="connsiteX0" fmla="*/ 10941 w 5113467"/>
                <a:gd name="connsiteY0" fmla="*/ 2871943 h 4842336"/>
                <a:gd name="connsiteX1" fmla="*/ 1623883 w 5113467"/>
                <a:gd name="connsiteY1" fmla="*/ 2131971 h 4842336"/>
                <a:gd name="connsiteX2" fmla="*/ 496448 w 5113467"/>
                <a:gd name="connsiteY2" fmla="*/ 934102 h 4842336"/>
                <a:gd name="connsiteX3" fmla="*/ 2264542 w 5113467"/>
                <a:gd name="connsiteY3" fmla="*/ 1457423 h 4842336"/>
                <a:gd name="connsiteX4" fmla="*/ 2778435 w 5113467"/>
                <a:gd name="connsiteY4" fmla="*/ 376 h 4842336"/>
                <a:gd name="connsiteX5" fmla="*/ 3191782 w 5113467"/>
                <a:gd name="connsiteY5" fmla="*/ 1613777 h 4842336"/>
                <a:gd name="connsiteX6" fmla="*/ 4708859 w 5113467"/>
                <a:gd name="connsiteY6" fmla="*/ 711600 h 4842336"/>
                <a:gd name="connsiteX7" fmla="*/ 4283767 w 5113467"/>
                <a:gd name="connsiteY7" fmla="*/ 1481367 h 4842336"/>
                <a:gd name="connsiteX8" fmla="*/ 3933674 w 5113467"/>
                <a:gd name="connsiteY8" fmla="*/ 2013361 h 4842336"/>
                <a:gd name="connsiteX9" fmla="*/ 5113376 w 5113467"/>
                <a:gd name="connsiteY9" fmla="*/ 2339765 h 4842336"/>
                <a:gd name="connsiteX10" fmla="*/ 3874626 w 5113467"/>
                <a:gd name="connsiteY10" fmla="*/ 2812017 h 4842336"/>
                <a:gd name="connsiteX11" fmla="*/ 4839255 w 5113467"/>
                <a:gd name="connsiteY11" fmla="*/ 3987808 h 4842336"/>
                <a:gd name="connsiteX12" fmla="*/ 3360142 w 5113467"/>
                <a:gd name="connsiteY12" fmla="*/ 3472928 h 4842336"/>
                <a:gd name="connsiteX13" fmla="*/ 3195055 w 5113467"/>
                <a:gd name="connsiteY13" fmla="*/ 4840888 h 4842336"/>
                <a:gd name="connsiteX14" fmla="*/ 2432893 w 5113467"/>
                <a:gd name="connsiteY14" fmla="*/ 3718549 h 4842336"/>
                <a:gd name="connsiteX15" fmla="*/ 1103906 w 5113467"/>
                <a:gd name="connsiteY15" fmla="*/ 4437432 h 4842336"/>
                <a:gd name="connsiteX16" fmla="*/ 1588268 w 5113467"/>
                <a:gd name="connsiteY16" fmla="*/ 2982171 h 4842336"/>
                <a:gd name="connsiteX17" fmla="*/ 10941 w 5113467"/>
                <a:gd name="connsiteY17" fmla="*/ 2871943 h 4842336"/>
                <a:gd name="connsiteX0" fmla="*/ 10941 w 5113467"/>
                <a:gd name="connsiteY0" fmla="*/ 2871943 h 4842336"/>
                <a:gd name="connsiteX1" fmla="*/ 1623883 w 5113467"/>
                <a:gd name="connsiteY1" fmla="*/ 2131971 h 4842336"/>
                <a:gd name="connsiteX2" fmla="*/ 496448 w 5113467"/>
                <a:gd name="connsiteY2" fmla="*/ 934102 h 4842336"/>
                <a:gd name="connsiteX3" fmla="*/ 2264542 w 5113467"/>
                <a:gd name="connsiteY3" fmla="*/ 1457423 h 4842336"/>
                <a:gd name="connsiteX4" fmla="*/ 2778435 w 5113467"/>
                <a:gd name="connsiteY4" fmla="*/ 376 h 4842336"/>
                <a:gd name="connsiteX5" fmla="*/ 3191782 w 5113467"/>
                <a:gd name="connsiteY5" fmla="*/ 1613777 h 4842336"/>
                <a:gd name="connsiteX6" fmla="*/ 4708859 w 5113467"/>
                <a:gd name="connsiteY6" fmla="*/ 711600 h 4842336"/>
                <a:gd name="connsiteX7" fmla="*/ 4283767 w 5113467"/>
                <a:gd name="connsiteY7" fmla="*/ 1481367 h 4842336"/>
                <a:gd name="connsiteX8" fmla="*/ 3933674 w 5113467"/>
                <a:gd name="connsiteY8" fmla="*/ 2013361 h 4842336"/>
                <a:gd name="connsiteX9" fmla="*/ 5113376 w 5113467"/>
                <a:gd name="connsiteY9" fmla="*/ 2339765 h 4842336"/>
                <a:gd name="connsiteX10" fmla="*/ 3874626 w 5113467"/>
                <a:gd name="connsiteY10" fmla="*/ 2812017 h 4842336"/>
                <a:gd name="connsiteX11" fmla="*/ 4839255 w 5113467"/>
                <a:gd name="connsiteY11" fmla="*/ 3987808 h 4842336"/>
                <a:gd name="connsiteX12" fmla="*/ 3360142 w 5113467"/>
                <a:gd name="connsiteY12" fmla="*/ 3472928 h 4842336"/>
                <a:gd name="connsiteX13" fmla="*/ 3195055 w 5113467"/>
                <a:gd name="connsiteY13" fmla="*/ 4840888 h 4842336"/>
                <a:gd name="connsiteX14" fmla="*/ 2432893 w 5113467"/>
                <a:gd name="connsiteY14" fmla="*/ 3718549 h 4842336"/>
                <a:gd name="connsiteX15" fmla="*/ 1103906 w 5113467"/>
                <a:gd name="connsiteY15" fmla="*/ 4437432 h 4842336"/>
                <a:gd name="connsiteX16" fmla="*/ 1588268 w 5113467"/>
                <a:gd name="connsiteY16" fmla="*/ 2982171 h 4842336"/>
                <a:gd name="connsiteX17" fmla="*/ 10941 w 5113467"/>
                <a:gd name="connsiteY17" fmla="*/ 2871943 h 484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113467" h="4842336">
                  <a:moveTo>
                    <a:pt x="10941" y="2871943"/>
                  </a:moveTo>
                  <a:cubicBezTo>
                    <a:pt x="-133165" y="2864186"/>
                    <a:pt x="1186011" y="2342550"/>
                    <a:pt x="1623883" y="2131971"/>
                  </a:cubicBezTo>
                  <a:cubicBezTo>
                    <a:pt x="1463522" y="1944955"/>
                    <a:pt x="559785" y="1125194"/>
                    <a:pt x="496448" y="934102"/>
                  </a:cubicBezTo>
                  <a:cubicBezTo>
                    <a:pt x="496242" y="859702"/>
                    <a:pt x="2167940" y="1438559"/>
                    <a:pt x="2264542" y="1457423"/>
                  </a:cubicBezTo>
                  <a:cubicBezTo>
                    <a:pt x="2383985" y="1210092"/>
                    <a:pt x="2572744" y="370638"/>
                    <a:pt x="2778435" y="376"/>
                  </a:cubicBezTo>
                  <a:cubicBezTo>
                    <a:pt x="2864730" y="-25098"/>
                    <a:pt x="3096740" y="1251340"/>
                    <a:pt x="3191782" y="1613777"/>
                  </a:cubicBezTo>
                  <a:cubicBezTo>
                    <a:pt x="3846850" y="1216373"/>
                    <a:pt x="4524029" y="677887"/>
                    <a:pt x="4708859" y="711600"/>
                  </a:cubicBezTo>
                  <a:cubicBezTo>
                    <a:pt x="4682029" y="917420"/>
                    <a:pt x="4379632" y="1342752"/>
                    <a:pt x="4283767" y="1481367"/>
                  </a:cubicBezTo>
                  <a:lnTo>
                    <a:pt x="3933674" y="2013361"/>
                  </a:lnTo>
                  <a:cubicBezTo>
                    <a:pt x="4199296" y="2079989"/>
                    <a:pt x="4981863" y="2236546"/>
                    <a:pt x="5113376" y="2339765"/>
                  </a:cubicBezTo>
                  <a:cubicBezTo>
                    <a:pt x="5122708" y="2482002"/>
                    <a:pt x="4414109" y="2568301"/>
                    <a:pt x="3874626" y="2812017"/>
                  </a:cubicBezTo>
                  <a:cubicBezTo>
                    <a:pt x="4068985" y="3056194"/>
                    <a:pt x="4646826" y="3630712"/>
                    <a:pt x="4839255" y="3987808"/>
                  </a:cubicBezTo>
                  <a:cubicBezTo>
                    <a:pt x="4873795" y="4086399"/>
                    <a:pt x="3678757" y="3513942"/>
                    <a:pt x="3360142" y="3472928"/>
                  </a:cubicBezTo>
                  <a:cubicBezTo>
                    <a:pt x="3313766" y="3788235"/>
                    <a:pt x="3229978" y="4781903"/>
                    <a:pt x="3195055" y="4840888"/>
                  </a:cubicBezTo>
                  <a:cubicBezTo>
                    <a:pt x="3058760" y="4889358"/>
                    <a:pt x="2497162" y="3704868"/>
                    <a:pt x="2432893" y="3718549"/>
                  </a:cubicBezTo>
                  <a:cubicBezTo>
                    <a:pt x="2301511" y="3712882"/>
                    <a:pt x="1249236" y="4573515"/>
                    <a:pt x="1103906" y="4437432"/>
                  </a:cubicBezTo>
                  <a:cubicBezTo>
                    <a:pt x="1178777" y="3959550"/>
                    <a:pt x="1460352" y="3422164"/>
                    <a:pt x="1588268" y="2982171"/>
                  </a:cubicBezTo>
                  <a:cubicBezTo>
                    <a:pt x="1500275" y="2910840"/>
                    <a:pt x="14457" y="2978890"/>
                    <a:pt x="10941" y="28719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0E7251-7D68-ADE9-EBFD-8C96E6DB29F2}"/>
                </a:ext>
              </a:extLst>
            </p:cNvPr>
            <p:cNvSpPr/>
            <p:nvPr/>
          </p:nvSpPr>
          <p:spPr>
            <a:xfrm rot="858224">
              <a:off x="8185011" y="2434730"/>
              <a:ext cx="210018" cy="87150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239" h="91643">
                  <a:moveTo>
                    <a:pt x="0" y="6914"/>
                  </a:moveTo>
                  <a:cubicBezTo>
                    <a:pt x="25926" y="61795"/>
                    <a:pt x="73464" y="92764"/>
                    <a:pt x="107170" y="91612"/>
                  </a:cubicBezTo>
                  <a:cubicBezTo>
                    <a:pt x="140876" y="90460"/>
                    <a:pt x="196335" y="69070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E20D687-5676-A1DC-E1BD-3DCAC4F3E175}"/>
                </a:ext>
              </a:extLst>
            </p:cNvPr>
            <p:cNvSpPr/>
            <p:nvPr/>
          </p:nvSpPr>
          <p:spPr>
            <a:xfrm rot="586966" flipV="1">
              <a:off x="7983115" y="1904892"/>
              <a:ext cx="290765" cy="343049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8CEED0-7BD6-2475-DDE7-BE60DBDF11F6}"/>
                </a:ext>
              </a:extLst>
            </p:cNvPr>
            <p:cNvSpPr/>
            <p:nvPr/>
          </p:nvSpPr>
          <p:spPr>
            <a:xfrm rot="586966" flipV="1">
              <a:off x="8007746" y="2117205"/>
              <a:ext cx="222390" cy="129855"/>
            </a:xfrm>
            <a:custGeom>
              <a:avLst/>
              <a:gdLst>
                <a:gd name="connsiteX0" fmla="*/ 102196 w 191528"/>
                <a:gd name="connsiteY0" fmla="*/ 111835 h 111835"/>
                <a:gd name="connsiteX1" fmla="*/ 190731 w 191528"/>
                <a:gd name="connsiteY1" fmla="*/ 68568 h 111835"/>
                <a:gd name="connsiteX2" fmla="*/ 191528 w 191528"/>
                <a:gd name="connsiteY2" fmla="*/ 67173 h 111835"/>
                <a:gd name="connsiteX3" fmla="*/ 177867 w 191528"/>
                <a:gd name="connsiteY3" fmla="*/ 43267 h 111835"/>
                <a:gd name="connsiteX4" fmla="*/ 89332 w 191528"/>
                <a:gd name="connsiteY4" fmla="*/ 0 h 111835"/>
                <a:gd name="connsiteX5" fmla="*/ 797 w 191528"/>
                <a:gd name="connsiteY5" fmla="*/ 43267 h 111835"/>
                <a:gd name="connsiteX6" fmla="*/ 0 w 191528"/>
                <a:gd name="connsiteY6" fmla="*/ 44662 h 111835"/>
                <a:gd name="connsiteX7" fmla="*/ 13661 w 191528"/>
                <a:gd name="connsiteY7" fmla="*/ 68568 h 111835"/>
                <a:gd name="connsiteX8" fmla="*/ 102196 w 191528"/>
                <a:gd name="connsiteY8" fmla="*/ 111835 h 11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528" h="111835">
                  <a:moveTo>
                    <a:pt x="102196" y="111835"/>
                  </a:moveTo>
                  <a:cubicBezTo>
                    <a:pt x="136771" y="111835"/>
                    <a:pt x="168073" y="95301"/>
                    <a:pt x="190731" y="68568"/>
                  </a:cubicBezTo>
                  <a:lnTo>
                    <a:pt x="191528" y="67173"/>
                  </a:lnTo>
                  <a:lnTo>
                    <a:pt x="177867" y="43267"/>
                  </a:lnTo>
                  <a:cubicBezTo>
                    <a:pt x="155209" y="16534"/>
                    <a:pt x="123907" y="0"/>
                    <a:pt x="89332" y="0"/>
                  </a:cubicBezTo>
                  <a:cubicBezTo>
                    <a:pt x="54757" y="0"/>
                    <a:pt x="23455" y="16534"/>
                    <a:pt x="797" y="43267"/>
                  </a:cubicBezTo>
                  <a:lnTo>
                    <a:pt x="0" y="44662"/>
                  </a:lnTo>
                  <a:lnTo>
                    <a:pt x="13661" y="68568"/>
                  </a:lnTo>
                  <a:cubicBezTo>
                    <a:pt x="36319" y="95301"/>
                    <a:pt x="67621" y="111835"/>
                    <a:pt x="102196" y="111835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7C97EE4-DC55-00D0-5D5A-978D53496A18}"/>
                </a:ext>
              </a:extLst>
            </p:cNvPr>
            <p:cNvSpPr/>
            <p:nvPr/>
          </p:nvSpPr>
          <p:spPr>
            <a:xfrm rot="586966" flipV="1">
              <a:off x="8390223" y="1969784"/>
              <a:ext cx="290765" cy="343049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8BD5328-36E0-8D3D-9AC5-7441BBBCFCC4}"/>
                </a:ext>
              </a:extLst>
            </p:cNvPr>
            <p:cNvSpPr/>
            <p:nvPr/>
          </p:nvSpPr>
          <p:spPr>
            <a:xfrm rot="586966" flipV="1">
              <a:off x="8414854" y="2182096"/>
              <a:ext cx="222390" cy="129855"/>
            </a:xfrm>
            <a:custGeom>
              <a:avLst/>
              <a:gdLst>
                <a:gd name="connsiteX0" fmla="*/ 102196 w 191528"/>
                <a:gd name="connsiteY0" fmla="*/ 111835 h 111835"/>
                <a:gd name="connsiteX1" fmla="*/ 190731 w 191528"/>
                <a:gd name="connsiteY1" fmla="*/ 68568 h 111835"/>
                <a:gd name="connsiteX2" fmla="*/ 191528 w 191528"/>
                <a:gd name="connsiteY2" fmla="*/ 67173 h 111835"/>
                <a:gd name="connsiteX3" fmla="*/ 177867 w 191528"/>
                <a:gd name="connsiteY3" fmla="*/ 43267 h 111835"/>
                <a:gd name="connsiteX4" fmla="*/ 89332 w 191528"/>
                <a:gd name="connsiteY4" fmla="*/ 0 h 111835"/>
                <a:gd name="connsiteX5" fmla="*/ 797 w 191528"/>
                <a:gd name="connsiteY5" fmla="*/ 43267 h 111835"/>
                <a:gd name="connsiteX6" fmla="*/ 0 w 191528"/>
                <a:gd name="connsiteY6" fmla="*/ 44662 h 111835"/>
                <a:gd name="connsiteX7" fmla="*/ 13661 w 191528"/>
                <a:gd name="connsiteY7" fmla="*/ 68568 h 111835"/>
                <a:gd name="connsiteX8" fmla="*/ 102196 w 191528"/>
                <a:gd name="connsiteY8" fmla="*/ 111835 h 11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528" h="111835">
                  <a:moveTo>
                    <a:pt x="102196" y="111835"/>
                  </a:moveTo>
                  <a:cubicBezTo>
                    <a:pt x="136771" y="111835"/>
                    <a:pt x="168073" y="95301"/>
                    <a:pt x="190731" y="68568"/>
                  </a:cubicBezTo>
                  <a:lnTo>
                    <a:pt x="191528" y="67173"/>
                  </a:lnTo>
                  <a:lnTo>
                    <a:pt x="177867" y="43267"/>
                  </a:lnTo>
                  <a:cubicBezTo>
                    <a:pt x="155209" y="16534"/>
                    <a:pt x="123907" y="0"/>
                    <a:pt x="89332" y="0"/>
                  </a:cubicBezTo>
                  <a:cubicBezTo>
                    <a:pt x="54757" y="0"/>
                    <a:pt x="23455" y="16534"/>
                    <a:pt x="797" y="43267"/>
                  </a:cubicBezTo>
                  <a:lnTo>
                    <a:pt x="0" y="44662"/>
                  </a:lnTo>
                  <a:lnTo>
                    <a:pt x="13661" y="68568"/>
                  </a:lnTo>
                  <a:cubicBezTo>
                    <a:pt x="36319" y="95301"/>
                    <a:pt x="67621" y="111835"/>
                    <a:pt x="102196" y="111835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0AD30B65-D9DC-054D-49C4-AE0D1ECCC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1981200"/>
            <a:ext cx="5893516" cy="2921253"/>
          </a:xfrm>
        </p:spPr>
        <p:txBody>
          <a:bodyPr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C0B5DB4-20B0-BFB3-1DE8-15B9B681E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59" y="4902454"/>
            <a:ext cx="4898036" cy="1243513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en-US" sz="1600" cap="none" baseline="0" dirty="0"/>
            </a:lvl1pPr>
          </a:lstStyle>
          <a:p>
            <a:pPr lvl="0"/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ACD6-E7C3-5888-56A4-A5758B74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790" y="251847"/>
            <a:ext cx="325661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BC67A-8ACB-271C-C3F7-FCA06B61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0790" y="6341919"/>
            <a:ext cx="1806461" cy="365125"/>
          </a:xfrm>
        </p:spPr>
        <p:txBody>
          <a:bodyPr/>
          <a:lstStyle>
            <a:lvl1pPr algn="l"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7E34A-F1F5-10C0-05F1-52EBC543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6C50597-E383-5995-45AF-46A4F39D2D38}"/>
              </a:ext>
            </a:extLst>
          </p:cNvPr>
          <p:cNvGrpSpPr/>
          <p:nvPr/>
        </p:nvGrpSpPr>
        <p:grpSpPr>
          <a:xfrm>
            <a:off x="8178315" y="4701550"/>
            <a:ext cx="2333558" cy="2005494"/>
            <a:chOff x="8384758" y="4742724"/>
            <a:chExt cx="2010773" cy="172808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BE2C260-226F-0303-4884-7AAE48403FC6}"/>
                </a:ext>
              </a:extLst>
            </p:cNvPr>
            <p:cNvSpPr/>
            <p:nvPr/>
          </p:nvSpPr>
          <p:spPr>
            <a:xfrm rot="1071834" flipV="1">
              <a:off x="8384758" y="4742724"/>
              <a:ext cx="2010773" cy="1728088"/>
            </a:xfrm>
            <a:custGeom>
              <a:avLst/>
              <a:gdLst>
                <a:gd name="connsiteX0" fmla="*/ 60961 w 4809470"/>
                <a:gd name="connsiteY0" fmla="*/ 0 h 3178596"/>
                <a:gd name="connsiteX1" fmla="*/ 4792129 w 4809470"/>
                <a:gd name="connsiteY1" fmla="*/ 390938 h 3178596"/>
                <a:gd name="connsiteX2" fmla="*/ 4807287 w 4809470"/>
                <a:gd name="connsiteY2" fmla="*/ 588882 h 3178596"/>
                <a:gd name="connsiteX3" fmla="*/ 4614824 w 4809470"/>
                <a:gd name="connsiteY3" fmla="*/ 1612192 h 3178596"/>
                <a:gd name="connsiteX4" fmla="*/ 1976024 w 4809470"/>
                <a:gd name="connsiteY4" fmla="*/ 3156896 h 3178596"/>
                <a:gd name="connsiteX5" fmla="*/ 18719 w 4809470"/>
                <a:gd name="connsiteY5" fmla="*/ 821586 h 3178596"/>
                <a:gd name="connsiteX6" fmla="*/ 34223 w 4809470"/>
                <a:gd name="connsiteY6" fmla="*/ 119143 h 3178596"/>
                <a:gd name="connsiteX0" fmla="*/ 34223 w 4809470"/>
                <a:gd name="connsiteY0" fmla="*/ 0 h 3059453"/>
                <a:gd name="connsiteX1" fmla="*/ 4792129 w 4809470"/>
                <a:gd name="connsiteY1" fmla="*/ 271795 h 3059453"/>
                <a:gd name="connsiteX2" fmla="*/ 4807287 w 4809470"/>
                <a:gd name="connsiteY2" fmla="*/ 469739 h 3059453"/>
                <a:gd name="connsiteX3" fmla="*/ 4614824 w 4809470"/>
                <a:gd name="connsiteY3" fmla="*/ 1493049 h 3059453"/>
                <a:gd name="connsiteX4" fmla="*/ 1976024 w 4809470"/>
                <a:gd name="connsiteY4" fmla="*/ 3037753 h 3059453"/>
                <a:gd name="connsiteX5" fmla="*/ 18719 w 4809470"/>
                <a:gd name="connsiteY5" fmla="*/ 702443 h 3059453"/>
                <a:gd name="connsiteX6" fmla="*/ 34223 w 4809470"/>
                <a:gd name="connsiteY6" fmla="*/ 0 h 3059453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809793 w 4811976"/>
                <a:gd name="connsiteY2" fmla="*/ 393308 h 2983022"/>
                <a:gd name="connsiteX3" fmla="*/ 4617330 w 4811976"/>
                <a:gd name="connsiteY3" fmla="*/ 1416618 h 2983022"/>
                <a:gd name="connsiteX4" fmla="*/ 1978530 w 4811976"/>
                <a:gd name="connsiteY4" fmla="*/ 2961322 h 2983022"/>
                <a:gd name="connsiteX5" fmla="*/ 21225 w 4811976"/>
                <a:gd name="connsiteY5" fmla="*/ 626012 h 2983022"/>
                <a:gd name="connsiteX6" fmla="*/ 30413 w 4811976"/>
                <a:gd name="connsiteY6" fmla="*/ 0 h 2983022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711079 w 4811976"/>
                <a:gd name="connsiteY2" fmla="*/ 101695 h 2983022"/>
                <a:gd name="connsiteX3" fmla="*/ 4809793 w 4811976"/>
                <a:gd name="connsiteY3" fmla="*/ 393308 h 2983022"/>
                <a:gd name="connsiteX4" fmla="*/ 4617330 w 4811976"/>
                <a:gd name="connsiteY4" fmla="*/ 1416618 h 2983022"/>
                <a:gd name="connsiteX5" fmla="*/ 1978530 w 4811976"/>
                <a:gd name="connsiteY5" fmla="*/ 2961322 h 2983022"/>
                <a:gd name="connsiteX6" fmla="*/ 21225 w 4811976"/>
                <a:gd name="connsiteY6" fmla="*/ 626012 h 2983022"/>
                <a:gd name="connsiteX7" fmla="*/ 30413 w 4811976"/>
                <a:gd name="connsiteY7" fmla="*/ 0 h 2983022"/>
                <a:gd name="connsiteX0" fmla="*/ 30413 w 5159423"/>
                <a:gd name="connsiteY0" fmla="*/ 0 h 2983022"/>
                <a:gd name="connsiteX1" fmla="*/ 4794635 w 5159423"/>
                <a:gd name="connsiteY1" fmla="*/ 195364 h 2983022"/>
                <a:gd name="connsiteX2" fmla="*/ 4809793 w 5159423"/>
                <a:gd name="connsiteY2" fmla="*/ 393308 h 2983022"/>
                <a:gd name="connsiteX3" fmla="*/ 4617330 w 5159423"/>
                <a:gd name="connsiteY3" fmla="*/ 1416618 h 2983022"/>
                <a:gd name="connsiteX4" fmla="*/ 1978530 w 5159423"/>
                <a:gd name="connsiteY4" fmla="*/ 2961322 h 2983022"/>
                <a:gd name="connsiteX5" fmla="*/ 21225 w 5159423"/>
                <a:gd name="connsiteY5" fmla="*/ 626012 h 2983022"/>
                <a:gd name="connsiteX6" fmla="*/ 30413 w 5159423"/>
                <a:gd name="connsiteY6" fmla="*/ 0 h 2983022"/>
                <a:gd name="connsiteX0" fmla="*/ 30413 w 5099315"/>
                <a:gd name="connsiteY0" fmla="*/ 0 h 2983022"/>
                <a:gd name="connsiteX1" fmla="*/ 4709797 w 5099315"/>
                <a:gd name="connsiteY1" fmla="*/ 75883 h 2983022"/>
                <a:gd name="connsiteX2" fmla="*/ 4809793 w 5099315"/>
                <a:gd name="connsiteY2" fmla="*/ 393308 h 2983022"/>
                <a:gd name="connsiteX3" fmla="*/ 4617330 w 5099315"/>
                <a:gd name="connsiteY3" fmla="*/ 1416618 h 2983022"/>
                <a:gd name="connsiteX4" fmla="*/ 1978530 w 5099315"/>
                <a:gd name="connsiteY4" fmla="*/ 2961322 h 2983022"/>
                <a:gd name="connsiteX5" fmla="*/ 21225 w 5099315"/>
                <a:gd name="connsiteY5" fmla="*/ 626012 h 2983022"/>
                <a:gd name="connsiteX6" fmla="*/ 30413 w 5099315"/>
                <a:gd name="connsiteY6" fmla="*/ 0 h 2983022"/>
                <a:gd name="connsiteX0" fmla="*/ 30413 w 4816479"/>
                <a:gd name="connsiteY0" fmla="*/ 0 h 2983022"/>
                <a:gd name="connsiteX1" fmla="*/ 4709797 w 4816479"/>
                <a:gd name="connsiteY1" fmla="*/ 75883 h 2983022"/>
                <a:gd name="connsiteX2" fmla="*/ 4809793 w 4816479"/>
                <a:gd name="connsiteY2" fmla="*/ 393308 h 2983022"/>
                <a:gd name="connsiteX3" fmla="*/ 4617330 w 4816479"/>
                <a:gd name="connsiteY3" fmla="*/ 1416618 h 2983022"/>
                <a:gd name="connsiteX4" fmla="*/ 1978530 w 4816479"/>
                <a:gd name="connsiteY4" fmla="*/ 2961322 h 2983022"/>
                <a:gd name="connsiteX5" fmla="*/ 21225 w 4816479"/>
                <a:gd name="connsiteY5" fmla="*/ 626012 h 2983022"/>
                <a:gd name="connsiteX6" fmla="*/ 30413 w 4816479"/>
                <a:gd name="connsiteY6" fmla="*/ 0 h 2983022"/>
                <a:gd name="connsiteX0" fmla="*/ 30413 w 4824424"/>
                <a:gd name="connsiteY0" fmla="*/ 0 h 2983022"/>
                <a:gd name="connsiteX1" fmla="*/ 4709797 w 4824424"/>
                <a:gd name="connsiteY1" fmla="*/ 75883 h 2983022"/>
                <a:gd name="connsiteX2" fmla="*/ 4818251 w 4824424"/>
                <a:gd name="connsiteY2" fmla="*/ 577510 h 2983022"/>
                <a:gd name="connsiteX3" fmla="*/ 4617330 w 4824424"/>
                <a:gd name="connsiteY3" fmla="*/ 1416618 h 2983022"/>
                <a:gd name="connsiteX4" fmla="*/ 1978530 w 4824424"/>
                <a:gd name="connsiteY4" fmla="*/ 2961322 h 2983022"/>
                <a:gd name="connsiteX5" fmla="*/ 21225 w 4824424"/>
                <a:gd name="connsiteY5" fmla="*/ 626012 h 2983022"/>
                <a:gd name="connsiteX6" fmla="*/ 30413 w 4824424"/>
                <a:gd name="connsiteY6" fmla="*/ 0 h 2983022"/>
                <a:gd name="connsiteX0" fmla="*/ 30413 w 4824424"/>
                <a:gd name="connsiteY0" fmla="*/ 0 h 3053918"/>
                <a:gd name="connsiteX1" fmla="*/ 4709797 w 4824424"/>
                <a:gd name="connsiteY1" fmla="*/ 75883 h 3053918"/>
                <a:gd name="connsiteX2" fmla="*/ 4818251 w 4824424"/>
                <a:gd name="connsiteY2" fmla="*/ 577510 h 3053918"/>
                <a:gd name="connsiteX3" fmla="*/ 4499705 w 4824424"/>
                <a:gd name="connsiteY3" fmla="*/ 2052119 h 3053918"/>
                <a:gd name="connsiteX4" fmla="*/ 1978530 w 4824424"/>
                <a:gd name="connsiteY4" fmla="*/ 2961322 h 3053918"/>
                <a:gd name="connsiteX5" fmla="*/ 21225 w 4824424"/>
                <a:gd name="connsiteY5" fmla="*/ 626012 h 3053918"/>
                <a:gd name="connsiteX6" fmla="*/ 30413 w 4824424"/>
                <a:gd name="connsiteY6" fmla="*/ 0 h 3053918"/>
                <a:gd name="connsiteX0" fmla="*/ 30413 w 4824424"/>
                <a:gd name="connsiteY0" fmla="*/ 0 h 3031422"/>
                <a:gd name="connsiteX1" fmla="*/ 4709797 w 4824424"/>
                <a:gd name="connsiteY1" fmla="*/ 75883 h 3031422"/>
                <a:gd name="connsiteX2" fmla="*/ 4818251 w 4824424"/>
                <a:gd name="connsiteY2" fmla="*/ 577510 h 3031422"/>
                <a:gd name="connsiteX3" fmla="*/ 4499705 w 4824424"/>
                <a:gd name="connsiteY3" fmla="*/ 2052119 h 3031422"/>
                <a:gd name="connsiteX4" fmla="*/ 1247066 w 4824424"/>
                <a:gd name="connsiteY4" fmla="*/ 2930478 h 3031422"/>
                <a:gd name="connsiteX5" fmla="*/ 21225 w 4824424"/>
                <a:gd name="connsiteY5" fmla="*/ 626012 h 3031422"/>
                <a:gd name="connsiteX6" fmla="*/ 30413 w 4824424"/>
                <a:gd name="connsiteY6" fmla="*/ 0 h 3031422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22995"/>
                <a:gd name="connsiteX1" fmla="*/ 4709797 w 4824424"/>
                <a:gd name="connsiteY1" fmla="*/ 75883 h 3022995"/>
                <a:gd name="connsiteX2" fmla="*/ 4818251 w 4824424"/>
                <a:gd name="connsiteY2" fmla="*/ 577510 h 3022995"/>
                <a:gd name="connsiteX3" fmla="*/ 4499705 w 4824424"/>
                <a:gd name="connsiteY3" fmla="*/ 2052119 h 3022995"/>
                <a:gd name="connsiteX4" fmla="*/ 3835975 w 4824424"/>
                <a:gd name="connsiteY4" fmla="*/ 2740497 h 3022995"/>
                <a:gd name="connsiteX5" fmla="*/ 1162762 w 4824424"/>
                <a:gd name="connsiteY5" fmla="*/ 2876156 h 3022995"/>
                <a:gd name="connsiteX6" fmla="*/ 21225 w 4824424"/>
                <a:gd name="connsiteY6" fmla="*/ 626012 h 3022995"/>
                <a:gd name="connsiteX7" fmla="*/ 30413 w 4824424"/>
                <a:gd name="connsiteY7" fmla="*/ 0 h 3022995"/>
                <a:gd name="connsiteX0" fmla="*/ 30413 w 4804923"/>
                <a:gd name="connsiteY0" fmla="*/ 0 h 3022995"/>
                <a:gd name="connsiteX1" fmla="*/ 4709797 w 4804923"/>
                <a:gd name="connsiteY1" fmla="*/ 75883 h 3022995"/>
                <a:gd name="connsiteX2" fmla="*/ 4797311 w 4804923"/>
                <a:gd name="connsiteY2" fmla="*/ 759283 h 3022995"/>
                <a:gd name="connsiteX3" fmla="*/ 4499705 w 4804923"/>
                <a:gd name="connsiteY3" fmla="*/ 2052119 h 3022995"/>
                <a:gd name="connsiteX4" fmla="*/ 3835975 w 4804923"/>
                <a:gd name="connsiteY4" fmla="*/ 2740497 h 3022995"/>
                <a:gd name="connsiteX5" fmla="*/ 1162762 w 4804923"/>
                <a:gd name="connsiteY5" fmla="*/ 2876156 h 3022995"/>
                <a:gd name="connsiteX6" fmla="*/ 21225 w 4804923"/>
                <a:gd name="connsiteY6" fmla="*/ 626012 h 3022995"/>
                <a:gd name="connsiteX7" fmla="*/ 30413 w 4804923"/>
                <a:gd name="connsiteY7" fmla="*/ 0 h 3022995"/>
                <a:gd name="connsiteX0" fmla="*/ 30413 w 4798181"/>
                <a:gd name="connsiteY0" fmla="*/ 0 h 3022995"/>
                <a:gd name="connsiteX1" fmla="*/ 4709797 w 4798181"/>
                <a:gd name="connsiteY1" fmla="*/ 75883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97126 w 4783774"/>
                <a:gd name="connsiteY0" fmla="*/ 0 h 2992237"/>
                <a:gd name="connsiteX1" fmla="*/ 4695390 w 4783774"/>
                <a:gd name="connsiteY1" fmla="*/ 45125 h 2992237"/>
                <a:gd name="connsiteX2" fmla="*/ 4782904 w 4783774"/>
                <a:gd name="connsiteY2" fmla="*/ 728525 h 2992237"/>
                <a:gd name="connsiteX3" fmla="*/ 4485298 w 4783774"/>
                <a:gd name="connsiteY3" fmla="*/ 2021361 h 2992237"/>
                <a:gd name="connsiteX4" fmla="*/ 3821568 w 4783774"/>
                <a:gd name="connsiteY4" fmla="*/ 2709739 h 2992237"/>
                <a:gd name="connsiteX5" fmla="*/ 1148355 w 4783774"/>
                <a:gd name="connsiteY5" fmla="*/ 2845398 h 2992237"/>
                <a:gd name="connsiteX6" fmla="*/ 6818 w 4783774"/>
                <a:gd name="connsiteY6" fmla="*/ 595254 h 2992237"/>
                <a:gd name="connsiteX7" fmla="*/ 97126 w 4783774"/>
                <a:gd name="connsiteY7" fmla="*/ 0 h 2992237"/>
                <a:gd name="connsiteX0" fmla="*/ 19375 w 4706023"/>
                <a:gd name="connsiteY0" fmla="*/ 0 h 2992237"/>
                <a:gd name="connsiteX1" fmla="*/ 4617639 w 4706023"/>
                <a:gd name="connsiteY1" fmla="*/ 45125 h 2992237"/>
                <a:gd name="connsiteX2" fmla="*/ 4705153 w 4706023"/>
                <a:gd name="connsiteY2" fmla="*/ 728525 h 2992237"/>
                <a:gd name="connsiteX3" fmla="*/ 4407547 w 4706023"/>
                <a:gd name="connsiteY3" fmla="*/ 2021361 h 2992237"/>
                <a:gd name="connsiteX4" fmla="*/ 3743817 w 4706023"/>
                <a:gd name="connsiteY4" fmla="*/ 2709739 h 2992237"/>
                <a:gd name="connsiteX5" fmla="*/ 1070604 w 4706023"/>
                <a:gd name="connsiteY5" fmla="*/ 2845398 h 2992237"/>
                <a:gd name="connsiteX6" fmla="*/ 35538 w 4706023"/>
                <a:gd name="connsiteY6" fmla="*/ 1148904 h 2992237"/>
                <a:gd name="connsiteX7" fmla="*/ 19375 w 4706023"/>
                <a:gd name="connsiteY7" fmla="*/ 0 h 2992237"/>
                <a:gd name="connsiteX0" fmla="*/ 19375 w 4706023"/>
                <a:gd name="connsiteY0" fmla="*/ 0 h 2992237"/>
                <a:gd name="connsiteX1" fmla="*/ 4617639 w 4706023"/>
                <a:gd name="connsiteY1" fmla="*/ 45125 h 2992237"/>
                <a:gd name="connsiteX2" fmla="*/ 4705153 w 4706023"/>
                <a:gd name="connsiteY2" fmla="*/ 728525 h 2992237"/>
                <a:gd name="connsiteX3" fmla="*/ 4407547 w 4706023"/>
                <a:gd name="connsiteY3" fmla="*/ 2021361 h 2992237"/>
                <a:gd name="connsiteX4" fmla="*/ 3743817 w 4706023"/>
                <a:gd name="connsiteY4" fmla="*/ 2709739 h 2992237"/>
                <a:gd name="connsiteX5" fmla="*/ 1070604 w 4706023"/>
                <a:gd name="connsiteY5" fmla="*/ 2845398 h 2992237"/>
                <a:gd name="connsiteX6" fmla="*/ 236643 w 4706023"/>
                <a:gd name="connsiteY6" fmla="*/ 2036279 h 2992237"/>
                <a:gd name="connsiteX7" fmla="*/ 35538 w 4706023"/>
                <a:gd name="connsiteY7" fmla="*/ 1148904 h 2992237"/>
                <a:gd name="connsiteX8" fmla="*/ 19375 w 4706023"/>
                <a:gd name="connsiteY8" fmla="*/ 0 h 2992237"/>
                <a:gd name="connsiteX0" fmla="*/ 19375 w 4706023"/>
                <a:gd name="connsiteY0" fmla="*/ 0 h 2946942"/>
                <a:gd name="connsiteX1" fmla="*/ 4617639 w 4706023"/>
                <a:gd name="connsiteY1" fmla="*/ 45125 h 2946942"/>
                <a:gd name="connsiteX2" fmla="*/ 4705153 w 4706023"/>
                <a:gd name="connsiteY2" fmla="*/ 728525 h 2946942"/>
                <a:gd name="connsiteX3" fmla="*/ 4407547 w 4706023"/>
                <a:gd name="connsiteY3" fmla="*/ 2021361 h 2946942"/>
                <a:gd name="connsiteX4" fmla="*/ 3743817 w 4706023"/>
                <a:gd name="connsiteY4" fmla="*/ 2709739 h 2946942"/>
                <a:gd name="connsiteX5" fmla="*/ 1095954 w 4706023"/>
                <a:gd name="connsiteY5" fmla="*/ 2783881 h 2946942"/>
                <a:gd name="connsiteX6" fmla="*/ 236643 w 4706023"/>
                <a:gd name="connsiteY6" fmla="*/ 2036279 h 2946942"/>
                <a:gd name="connsiteX7" fmla="*/ 35538 w 4706023"/>
                <a:gd name="connsiteY7" fmla="*/ 1148904 h 2946942"/>
                <a:gd name="connsiteX8" fmla="*/ 19375 w 4706023"/>
                <a:gd name="connsiteY8" fmla="*/ 0 h 2946942"/>
                <a:gd name="connsiteX0" fmla="*/ 19375 w 4706023"/>
                <a:gd name="connsiteY0" fmla="*/ 0 h 2946942"/>
                <a:gd name="connsiteX1" fmla="*/ 4617639 w 4706023"/>
                <a:gd name="connsiteY1" fmla="*/ 45125 h 2946942"/>
                <a:gd name="connsiteX2" fmla="*/ 4705153 w 4706023"/>
                <a:gd name="connsiteY2" fmla="*/ 728525 h 2946942"/>
                <a:gd name="connsiteX3" fmla="*/ 4407547 w 4706023"/>
                <a:gd name="connsiteY3" fmla="*/ 2021361 h 2946942"/>
                <a:gd name="connsiteX4" fmla="*/ 3743817 w 4706023"/>
                <a:gd name="connsiteY4" fmla="*/ 2709739 h 2946942"/>
                <a:gd name="connsiteX5" fmla="*/ 1095954 w 4706023"/>
                <a:gd name="connsiteY5" fmla="*/ 2783881 h 2946942"/>
                <a:gd name="connsiteX6" fmla="*/ 236643 w 4706023"/>
                <a:gd name="connsiteY6" fmla="*/ 2036279 h 2946942"/>
                <a:gd name="connsiteX7" fmla="*/ 35538 w 4706023"/>
                <a:gd name="connsiteY7" fmla="*/ 1148904 h 2946942"/>
                <a:gd name="connsiteX8" fmla="*/ 19375 w 4706023"/>
                <a:gd name="connsiteY8" fmla="*/ 0 h 2946942"/>
                <a:gd name="connsiteX0" fmla="*/ 19375 w 4706023"/>
                <a:gd name="connsiteY0" fmla="*/ 0 h 3002860"/>
                <a:gd name="connsiteX1" fmla="*/ 4617639 w 4706023"/>
                <a:gd name="connsiteY1" fmla="*/ 45125 h 3002860"/>
                <a:gd name="connsiteX2" fmla="*/ 4705153 w 4706023"/>
                <a:gd name="connsiteY2" fmla="*/ 728525 h 3002860"/>
                <a:gd name="connsiteX3" fmla="*/ 4407547 w 4706023"/>
                <a:gd name="connsiteY3" fmla="*/ 2021361 h 3002860"/>
                <a:gd name="connsiteX4" fmla="*/ 3475106 w 4706023"/>
                <a:gd name="connsiteY4" fmla="*/ 2859686 h 3002860"/>
                <a:gd name="connsiteX5" fmla="*/ 1095954 w 4706023"/>
                <a:gd name="connsiteY5" fmla="*/ 2783881 h 3002860"/>
                <a:gd name="connsiteX6" fmla="*/ 236643 w 4706023"/>
                <a:gd name="connsiteY6" fmla="*/ 2036279 h 3002860"/>
                <a:gd name="connsiteX7" fmla="*/ 35538 w 4706023"/>
                <a:gd name="connsiteY7" fmla="*/ 1148904 h 3002860"/>
                <a:gd name="connsiteX8" fmla="*/ 19375 w 4706023"/>
                <a:gd name="connsiteY8" fmla="*/ 0 h 3002860"/>
                <a:gd name="connsiteX0" fmla="*/ 19375 w 4706630"/>
                <a:gd name="connsiteY0" fmla="*/ 0 h 3002860"/>
                <a:gd name="connsiteX1" fmla="*/ 4617639 w 4706630"/>
                <a:gd name="connsiteY1" fmla="*/ 45125 h 3002860"/>
                <a:gd name="connsiteX2" fmla="*/ 4705153 w 4706630"/>
                <a:gd name="connsiteY2" fmla="*/ 728525 h 3002860"/>
                <a:gd name="connsiteX3" fmla="*/ 4478529 w 4706630"/>
                <a:gd name="connsiteY3" fmla="*/ 2009827 h 3002860"/>
                <a:gd name="connsiteX4" fmla="*/ 3475106 w 4706630"/>
                <a:gd name="connsiteY4" fmla="*/ 2859686 h 3002860"/>
                <a:gd name="connsiteX5" fmla="*/ 1095954 w 4706630"/>
                <a:gd name="connsiteY5" fmla="*/ 2783881 h 3002860"/>
                <a:gd name="connsiteX6" fmla="*/ 236643 w 4706630"/>
                <a:gd name="connsiteY6" fmla="*/ 2036279 h 3002860"/>
                <a:gd name="connsiteX7" fmla="*/ 35538 w 4706630"/>
                <a:gd name="connsiteY7" fmla="*/ 1148904 h 3002860"/>
                <a:gd name="connsiteX8" fmla="*/ 19375 w 4706630"/>
                <a:gd name="connsiteY8" fmla="*/ 0 h 3002860"/>
                <a:gd name="connsiteX0" fmla="*/ 19375 w 4641080"/>
                <a:gd name="connsiteY0" fmla="*/ 0 h 3002860"/>
                <a:gd name="connsiteX1" fmla="*/ 4617639 w 4641080"/>
                <a:gd name="connsiteY1" fmla="*/ 45125 h 3002860"/>
                <a:gd name="connsiteX2" fmla="*/ 4634174 w 4641080"/>
                <a:gd name="connsiteY2" fmla="*/ 851558 h 3002860"/>
                <a:gd name="connsiteX3" fmla="*/ 4478529 w 4641080"/>
                <a:gd name="connsiteY3" fmla="*/ 2009827 h 3002860"/>
                <a:gd name="connsiteX4" fmla="*/ 3475106 w 4641080"/>
                <a:gd name="connsiteY4" fmla="*/ 2859686 h 3002860"/>
                <a:gd name="connsiteX5" fmla="*/ 1095954 w 4641080"/>
                <a:gd name="connsiteY5" fmla="*/ 2783881 h 3002860"/>
                <a:gd name="connsiteX6" fmla="*/ 236643 w 4641080"/>
                <a:gd name="connsiteY6" fmla="*/ 2036279 h 3002860"/>
                <a:gd name="connsiteX7" fmla="*/ 35538 w 4641080"/>
                <a:gd name="connsiteY7" fmla="*/ 1148904 h 3002860"/>
                <a:gd name="connsiteX8" fmla="*/ 19375 w 4641080"/>
                <a:gd name="connsiteY8" fmla="*/ 0 h 3002860"/>
                <a:gd name="connsiteX0" fmla="*/ 19375 w 4648919"/>
                <a:gd name="connsiteY0" fmla="*/ 0 h 3002860"/>
                <a:gd name="connsiteX1" fmla="*/ 4627780 w 4648919"/>
                <a:gd name="connsiteY1" fmla="*/ 37435 h 3002860"/>
                <a:gd name="connsiteX2" fmla="*/ 4634174 w 4648919"/>
                <a:gd name="connsiteY2" fmla="*/ 851558 h 3002860"/>
                <a:gd name="connsiteX3" fmla="*/ 4478529 w 4648919"/>
                <a:gd name="connsiteY3" fmla="*/ 2009827 h 3002860"/>
                <a:gd name="connsiteX4" fmla="*/ 3475106 w 4648919"/>
                <a:gd name="connsiteY4" fmla="*/ 2859686 h 3002860"/>
                <a:gd name="connsiteX5" fmla="*/ 1095954 w 4648919"/>
                <a:gd name="connsiteY5" fmla="*/ 2783881 h 3002860"/>
                <a:gd name="connsiteX6" fmla="*/ 236643 w 4648919"/>
                <a:gd name="connsiteY6" fmla="*/ 2036279 h 3002860"/>
                <a:gd name="connsiteX7" fmla="*/ 35538 w 4648919"/>
                <a:gd name="connsiteY7" fmla="*/ 1148904 h 3002860"/>
                <a:gd name="connsiteX8" fmla="*/ 19375 w 4648919"/>
                <a:gd name="connsiteY8" fmla="*/ 0 h 3002860"/>
                <a:gd name="connsiteX0" fmla="*/ 19375 w 4650008"/>
                <a:gd name="connsiteY0" fmla="*/ 0 h 3002860"/>
                <a:gd name="connsiteX1" fmla="*/ 4627780 w 4650008"/>
                <a:gd name="connsiteY1" fmla="*/ 37435 h 3002860"/>
                <a:gd name="connsiteX2" fmla="*/ 4639245 w 4650008"/>
                <a:gd name="connsiteY2" fmla="*/ 843868 h 3002860"/>
                <a:gd name="connsiteX3" fmla="*/ 4478529 w 4650008"/>
                <a:gd name="connsiteY3" fmla="*/ 2009827 h 3002860"/>
                <a:gd name="connsiteX4" fmla="*/ 3475106 w 4650008"/>
                <a:gd name="connsiteY4" fmla="*/ 2859686 h 3002860"/>
                <a:gd name="connsiteX5" fmla="*/ 1095954 w 4650008"/>
                <a:gd name="connsiteY5" fmla="*/ 2783881 h 3002860"/>
                <a:gd name="connsiteX6" fmla="*/ 236643 w 4650008"/>
                <a:gd name="connsiteY6" fmla="*/ 2036279 h 3002860"/>
                <a:gd name="connsiteX7" fmla="*/ 35538 w 4650008"/>
                <a:gd name="connsiteY7" fmla="*/ 1148904 h 3002860"/>
                <a:gd name="connsiteX8" fmla="*/ 19375 w 4650008"/>
                <a:gd name="connsiteY8" fmla="*/ 0 h 3002860"/>
                <a:gd name="connsiteX0" fmla="*/ 19375 w 4650008"/>
                <a:gd name="connsiteY0" fmla="*/ 0 h 3002860"/>
                <a:gd name="connsiteX1" fmla="*/ 4627780 w 4650008"/>
                <a:gd name="connsiteY1" fmla="*/ 37435 h 3002860"/>
                <a:gd name="connsiteX2" fmla="*/ 4639245 w 4650008"/>
                <a:gd name="connsiteY2" fmla="*/ 843868 h 3002860"/>
                <a:gd name="connsiteX3" fmla="*/ 4478529 w 4650008"/>
                <a:gd name="connsiteY3" fmla="*/ 2009827 h 3002860"/>
                <a:gd name="connsiteX4" fmla="*/ 3937772 w 4650008"/>
                <a:gd name="connsiteY4" fmla="*/ 2578395 h 3002860"/>
                <a:gd name="connsiteX5" fmla="*/ 3475106 w 4650008"/>
                <a:gd name="connsiteY5" fmla="*/ 2859686 h 3002860"/>
                <a:gd name="connsiteX6" fmla="*/ 1095954 w 4650008"/>
                <a:gd name="connsiteY6" fmla="*/ 2783881 h 3002860"/>
                <a:gd name="connsiteX7" fmla="*/ 236643 w 4650008"/>
                <a:gd name="connsiteY7" fmla="*/ 2036279 h 3002860"/>
                <a:gd name="connsiteX8" fmla="*/ 35538 w 4650008"/>
                <a:gd name="connsiteY8" fmla="*/ 1148904 h 3002860"/>
                <a:gd name="connsiteX9" fmla="*/ 19375 w 4650008"/>
                <a:gd name="connsiteY9" fmla="*/ 0 h 3002860"/>
                <a:gd name="connsiteX0" fmla="*/ 19375 w 4650008"/>
                <a:gd name="connsiteY0" fmla="*/ 0 h 3014134"/>
                <a:gd name="connsiteX1" fmla="*/ 4627780 w 4650008"/>
                <a:gd name="connsiteY1" fmla="*/ 37435 h 3014134"/>
                <a:gd name="connsiteX2" fmla="*/ 4639245 w 4650008"/>
                <a:gd name="connsiteY2" fmla="*/ 843868 h 3014134"/>
                <a:gd name="connsiteX3" fmla="*/ 4478529 w 4650008"/>
                <a:gd name="connsiteY3" fmla="*/ 2009827 h 3014134"/>
                <a:gd name="connsiteX4" fmla="*/ 3937772 w 4650008"/>
                <a:gd name="connsiteY4" fmla="*/ 2578395 h 3014134"/>
                <a:gd name="connsiteX5" fmla="*/ 3008663 w 4650008"/>
                <a:gd name="connsiteY5" fmla="*/ 2882754 h 3014134"/>
                <a:gd name="connsiteX6" fmla="*/ 1095954 w 4650008"/>
                <a:gd name="connsiteY6" fmla="*/ 2783881 h 3014134"/>
                <a:gd name="connsiteX7" fmla="*/ 236643 w 4650008"/>
                <a:gd name="connsiteY7" fmla="*/ 2036279 h 3014134"/>
                <a:gd name="connsiteX8" fmla="*/ 35538 w 4650008"/>
                <a:gd name="connsiteY8" fmla="*/ 1148904 h 3014134"/>
                <a:gd name="connsiteX9" fmla="*/ 19375 w 4650008"/>
                <a:gd name="connsiteY9" fmla="*/ 0 h 3014134"/>
                <a:gd name="connsiteX0" fmla="*/ 19375 w 4650008"/>
                <a:gd name="connsiteY0" fmla="*/ 0 h 2995745"/>
                <a:gd name="connsiteX1" fmla="*/ 4627780 w 4650008"/>
                <a:gd name="connsiteY1" fmla="*/ 37435 h 2995745"/>
                <a:gd name="connsiteX2" fmla="*/ 4639245 w 4650008"/>
                <a:gd name="connsiteY2" fmla="*/ 843868 h 2995745"/>
                <a:gd name="connsiteX3" fmla="*/ 4478529 w 4650008"/>
                <a:gd name="connsiteY3" fmla="*/ 2009827 h 2995745"/>
                <a:gd name="connsiteX4" fmla="*/ 3937772 w 4650008"/>
                <a:gd name="connsiteY4" fmla="*/ 2578395 h 2995745"/>
                <a:gd name="connsiteX5" fmla="*/ 3008663 w 4650008"/>
                <a:gd name="connsiteY5" fmla="*/ 2882754 h 2995745"/>
                <a:gd name="connsiteX6" fmla="*/ 1095954 w 4650008"/>
                <a:gd name="connsiteY6" fmla="*/ 2783881 h 2995745"/>
                <a:gd name="connsiteX7" fmla="*/ 236643 w 4650008"/>
                <a:gd name="connsiteY7" fmla="*/ 2036279 h 2995745"/>
                <a:gd name="connsiteX8" fmla="*/ 35538 w 4650008"/>
                <a:gd name="connsiteY8" fmla="*/ 1148904 h 2995745"/>
                <a:gd name="connsiteX9" fmla="*/ 19375 w 4650008"/>
                <a:gd name="connsiteY9" fmla="*/ 0 h 2995745"/>
                <a:gd name="connsiteX0" fmla="*/ 19375 w 4650008"/>
                <a:gd name="connsiteY0" fmla="*/ 0 h 2952526"/>
                <a:gd name="connsiteX1" fmla="*/ 4627780 w 4650008"/>
                <a:gd name="connsiteY1" fmla="*/ 37435 h 2952526"/>
                <a:gd name="connsiteX2" fmla="*/ 4639245 w 4650008"/>
                <a:gd name="connsiteY2" fmla="*/ 843868 h 2952526"/>
                <a:gd name="connsiteX3" fmla="*/ 4478529 w 4650008"/>
                <a:gd name="connsiteY3" fmla="*/ 2009827 h 2952526"/>
                <a:gd name="connsiteX4" fmla="*/ 3937772 w 4650008"/>
                <a:gd name="connsiteY4" fmla="*/ 2578395 h 2952526"/>
                <a:gd name="connsiteX5" fmla="*/ 3008663 w 4650008"/>
                <a:gd name="connsiteY5" fmla="*/ 2882754 h 2952526"/>
                <a:gd name="connsiteX6" fmla="*/ 1095954 w 4650008"/>
                <a:gd name="connsiteY6" fmla="*/ 2783881 h 2952526"/>
                <a:gd name="connsiteX7" fmla="*/ 236643 w 4650008"/>
                <a:gd name="connsiteY7" fmla="*/ 2036279 h 2952526"/>
                <a:gd name="connsiteX8" fmla="*/ 35538 w 4650008"/>
                <a:gd name="connsiteY8" fmla="*/ 1148904 h 2952526"/>
                <a:gd name="connsiteX9" fmla="*/ 19375 w 4650008"/>
                <a:gd name="connsiteY9" fmla="*/ 0 h 2952526"/>
                <a:gd name="connsiteX0" fmla="*/ 19375 w 4650008"/>
                <a:gd name="connsiteY0" fmla="*/ 0 h 2974598"/>
                <a:gd name="connsiteX1" fmla="*/ 4627780 w 4650008"/>
                <a:gd name="connsiteY1" fmla="*/ 37435 h 2974598"/>
                <a:gd name="connsiteX2" fmla="*/ 4639245 w 4650008"/>
                <a:gd name="connsiteY2" fmla="*/ 843868 h 2974598"/>
                <a:gd name="connsiteX3" fmla="*/ 4478529 w 4650008"/>
                <a:gd name="connsiteY3" fmla="*/ 2009827 h 2974598"/>
                <a:gd name="connsiteX4" fmla="*/ 3937772 w 4650008"/>
                <a:gd name="connsiteY4" fmla="*/ 2578395 h 2974598"/>
                <a:gd name="connsiteX5" fmla="*/ 3044153 w 4650008"/>
                <a:gd name="connsiteY5" fmla="*/ 2917357 h 2974598"/>
                <a:gd name="connsiteX6" fmla="*/ 1095954 w 4650008"/>
                <a:gd name="connsiteY6" fmla="*/ 2783881 h 2974598"/>
                <a:gd name="connsiteX7" fmla="*/ 236643 w 4650008"/>
                <a:gd name="connsiteY7" fmla="*/ 2036279 h 2974598"/>
                <a:gd name="connsiteX8" fmla="*/ 35538 w 4650008"/>
                <a:gd name="connsiteY8" fmla="*/ 1148904 h 2974598"/>
                <a:gd name="connsiteX9" fmla="*/ 19375 w 4650008"/>
                <a:gd name="connsiteY9" fmla="*/ 0 h 2974598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666509 w 4650008"/>
                <a:gd name="connsiteY7" fmla="*/ 2501530 h 2956133"/>
                <a:gd name="connsiteX8" fmla="*/ 236643 w 4650008"/>
                <a:gd name="connsiteY8" fmla="*/ 2036279 h 2956133"/>
                <a:gd name="connsiteX9" fmla="*/ 35538 w 4650008"/>
                <a:gd name="connsiteY9" fmla="*/ 1148904 h 2956133"/>
                <a:gd name="connsiteX10" fmla="*/ 19375 w 4650008"/>
                <a:gd name="connsiteY10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666509 w 4650008"/>
                <a:gd name="connsiteY7" fmla="*/ 2501530 h 2956133"/>
                <a:gd name="connsiteX8" fmla="*/ 176807 w 4650008"/>
                <a:gd name="connsiteY8" fmla="*/ 1997386 h 2956133"/>
                <a:gd name="connsiteX9" fmla="*/ 35538 w 4650008"/>
                <a:gd name="connsiteY9" fmla="*/ 1148904 h 2956133"/>
                <a:gd name="connsiteX10" fmla="*/ 19375 w 4650008"/>
                <a:gd name="connsiteY10" fmla="*/ 0 h 2956133"/>
                <a:gd name="connsiteX0" fmla="*/ 19375 w 4650008"/>
                <a:gd name="connsiteY0" fmla="*/ 0 h 3039921"/>
                <a:gd name="connsiteX1" fmla="*/ 4627780 w 4650008"/>
                <a:gd name="connsiteY1" fmla="*/ 37435 h 3039921"/>
                <a:gd name="connsiteX2" fmla="*/ 4639245 w 4650008"/>
                <a:gd name="connsiteY2" fmla="*/ 843868 h 3039921"/>
                <a:gd name="connsiteX3" fmla="*/ 4478529 w 4650008"/>
                <a:gd name="connsiteY3" fmla="*/ 2009827 h 3039921"/>
                <a:gd name="connsiteX4" fmla="*/ 3937772 w 4650008"/>
                <a:gd name="connsiteY4" fmla="*/ 2578395 h 3039921"/>
                <a:gd name="connsiteX5" fmla="*/ 3044153 w 4650008"/>
                <a:gd name="connsiteY5" fmla="*/ 2917357 h 3039921"/>
                <a:gd name="connsiteX6" fmla="*/ 1467798 w 4650008"/>
                <a:gd name="connsiteY6" fmla="*/ 2936216 h 3039921"/>
                <a:gd name="connsiteX7" fmla="*/ 666509 w 4650008"/>
                <a:gd name="connsiteY7" fmla="*/ 2501530 h 3039921"/>
                <a:gd name="connsiteX8" fmla="*/ 176807 w 4650008"/>
                <a:gd name="connsiteY8" fmla="*/ 1997386 h 3039921"/>
                <a:gd name="connsiteX9" fmla="*/ 35538 w 4650008"/>
                <a:gd name="connsiteY9" fmla="*/ 1148904 h 3039921"/>
                <a:gd name="connsiteX10" fmla="*/ 19375 w 4650008"/>
                <a:gd name="connsiteY10" fmla="*/ 0 h 3039921"/>
                <a:gd name="connsiteX0" fmla="*/ 19375 w 4650008"/>
                <a:gd name="connsiteY0" fmla="*/ 0 h 3044824"/>
                <a:gd name="connsiteX1" fmla="*/ 4627780 w 4650008"/>
                <a:gd name="connsiteY1" fmla="*/ 37435 h 3044824"/>
                <a:gd name="connsiteX2" fmla="*/ 4639245 w 4650008"/>
                <a:gd name="connsiteY2" fmla="*/ 843868 h 3044824"/>
                <a:gd name="connsiteX3" fmla="*/ 4478529 w 4650008"/>
                <a:gd name="connsiteY3" fmla="*/ 2009827 h 3044824"/>
                <a:gd name="connsiteX4" fmla="*/ 3937772 w 4650008"/>
                <a:gd name="connsiteY4" fmla="*/ 2578395 h 3044824"/>
                <a:gd name="connsiteX5" fmla="*/ 3044153 w 4650008"/>
                <a:gd name="connsiteY5" fmla="*/ 2917357 h 3044824"/>
                <a:gd name="connsiteX6" fmla="*/ 1467798 w 4650008"/>
                <a:gd name="connsiteY6" fmla="*/ 2936216 h 3044824"/>
                <a:gd name="connsiteX7" fmla="*/ 666509 w 4650008"/>
                <a:gd name="connsiteY7" fmla="*/ 2501530 h 3044824"/>
                <a:gd name="connsiteX8" fmla="*/ 176807 w 4650008"/>
                <a:gd name="connsiteY8" fmla="*/ 1997386 h 3044824"/>
                <a:gd name="connsiteX9" fmla="*/ 35538 w 4650008"/>
                <a:gd name="connsiteY9" fmla="*/ 1148904 h 3044824"/>
                <a:gd name="connsiteX10" fmla="*/ 19375 w 4650008"/>
                <a:gd name="connsiteY10" fmla="*/ 0 h 3044824"/>
                <a:gd name="connsiteX0" fmla="*/ 19375 w 4650008"/>
                <a:gd name="connsiteY0" fmla="*/ 0 h 3049540"/>
                <a:gd name="connsiteX1" fmla="*/ 4627780 w 4650008"/>
                <a:gd name="connsiteY1" fmla="*/ 37435 h 3049540"/>
                <a:gd name="connsiteX2" fmla="*/ 4639245 w 4650008"/>
                <a:gd name="connsiteY2" fmla="*/ 843868 h 3049540"/>
                <a:gd name="connsiteX3" fmla="*/ 4478529 w 4650008"/>
                <a:gd name="connsiteY3" fmla="*/ 2009827 h 3049540"/>
                <a:gd name="connsiteX4" fmla="*/ 3937772 w 4650008"/>
                <a:gd name="connsiteY4" fmla="*/ 2578395 h 3049540"/>
                <a:gd name="connsiteX5" fmla="*/ 3044153 w 4650008"/>
                <a:gd name="connsiteY5" fmla="*/ 2917357 h 3049540"/>
                <a:gd name="connsiteX6" fmla="*/ 2269281 w 4650008"/>
                <a:gd name="connsiteY6" fmla="*/ 3049287 h 3049540"/>
                <a:gd name="connsiteX7" fmla="*/ 1467798 w 4650008"/>
                <a:gd name="connsiteY7" fmla="*/ 2936216 h 3049540"/>
                <a:gd name="connsiteX8" fmla="*/ 666509 w 4650008"/>
                <a:gd name="connsiteY8" fmla="*/ 2501530 h 3049540"/>
                <a:gd name="connsiteX9" fmla="*/ 176807 w 4650008"/>
                <a:gd name="connsiteY9" fmla="*/ 1997386 h 3049540"/>
                <a:gd name="connsiteX10" fmla="*/ 35538 w 4650008"/>
                <a:gd name="connsiteY10" fmla="*/ 1148904 h 3049540"/>
                <a:gd name="connsiteX11" fmla="*/ 19375 w 4650008"/>
                <a:gd name="connsiteY11" fmla="*/ 0 h 3049540"/>
                <a:gd name="connsiteX0" fmla="*/ 19375 w 4650008"/>
                <a:gd name="connsiteY0" fmla="*/ 0 h 3049516"/>
                <a:gd name="connsiteX1" fmla="*/ 4627780 w 4650008"/>
                <a:gd name="connsiteY1" fmla="*/ 37435 h 3049516"/>
                <a:gd name="connsiteX2" fmla="*/ 4639245 w 4650008"/>
                <a:gd name="connsiteY2" fmla="*/ 843868 h 3049516"/>
                <a:gd name="connsiteX3" fmla="*/ 4478529 w 4650008"/>
                <a:gd name="connsiteY3" fmla="*/ 2009827 h 3049516"/>
                <a:gd name="connsiteX4" fmla="*/ 3937772 w 4650008"/>
                <a:gd name="connsiteY4" fmla="*/ 2578395 h 3049516"/>
                <a:gd name="connsiteX5" fmla="*/ 3044153 w 4650008"/>
                <a:gd name="connsiteY5" fmla="*/ 2917357 h 3049516"/>
                <a:gd name="connsiteX6" fmla="*/ 2269281 w 4650008"/>
                <a:gd name="connsiteY6" fmla="*/ 3049287 h 3049516"/>
                <a:gd name="connsiteX7" fmla="*/ 1416509 w 4650008"/>
                <a:gd name="connsiteY7" fmla="*/ 2932975 h 3049516"/>
                <a:gd name="connsiteX8" fmla="*/ 666509 w 4650008"/>
                <a:gd name="connsiteY8" fmla="*/ 2501530 h 3049516"/>
                <a:gd name="connsiteX9" fmla="*/ 176807 w 4650008"/>
                <a:gd name="connsiteY9" fmla="*/ 1997386 h 3049516"/>
                <a:gd name="connsiteX10" fmla="*/ 35538 w 4650008"/>
                <a:gd name="connsiteY10" fmla="*/ 1148904 h 3049516"/>
                <a:gd name="connsiteX11" fmla="*/ 19375 w 4650008"/>
                <a:gd name="connsiteY11" fmla="*/ 0 h 3049516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044153 w 4650008"/>
                <a:gd name="connsiteY5" fmla="*/ 2917357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044153 w 4650008"/>
                <a:gd name="connsiteY5" fmla="*/ 2917357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6783"/>
                <a:gd name="connsiteY0" fmla="*/ 7942 h 3057374"/>
                <a:gd name="connsiteX1" fmla="*/ 4636329 w 4656783"/>
                <a:gd name="connsiteY1" fmla="*/ 0 h 3057374"/>
                <a:gd name="connsiteX2" fmla="*/ 4639245 w 4656783"/>
                <a:gd name="connsiteY2" fmla="*/ 851810 h 3057374"/>
                <a:gd name="connsiteX3" fmla="*/ 4478529 w 4656783"/>
                <a:gd name="connsiteY3" fmla="*/ 2017769 h 3057374"/>
                <a:gd name="connsiteX4" fmla="*/ 3937772 w 4656783"/>
                <a:gd name="connsiteY4" fmla="*/ 2586337 h 3057374"/>
                <a:gd name="connsiteX5" fmla="*/ 3193745 w 4656783"/>
                <a:gd name="connsiteY5" fmla="*/ 2928540 h 3057374"/>
                <a:gd name="connsiteX6" fmla="*/ 2269281 w 4656783"/>
                <a:gd name="connsiteY6" fmla="*/ 3057229 h 3057374"/>
                <a:gd name="connsiteX7" fmla="*/ 1416509 w 4656783"/>
                <a:gd name="connsiteY7" fmla="*/ 2940917 h 3057374"/>
                <a:gd name="connsiteX8" fmla="*/ 666509 w 4656783"/>
                <a:gd name="connsiteY8" fmla="*/ 2509472 h 3057374"/>
                <a:gd name="connsiteX9" fmla="*/ 176807 w 4656783"/>
                <a:gd name="connsiteY9" fmla="*/ 2005328 h 3057374"/>
                <a:gd name="connsiteX10" fmla="*/ 35538 w 4656783"/>
                <a:gd name="connsiteY10" fmla="*/ 1156846 h 3057374"/>
                <a:gd name="connsiteX11" fmla="*/ 19375 w 4656783"/>
                <a:gd name="connsiteY11" fmla="*/ 7942 h 3057374"/>
                <a:gd name="connsiteX0" fmla="*/ 20790 w 4653925"/>
                <a:gd name="connsiteY0" fmla="*/ 0 h 3062398"/>
                <a:gd name="connsiteX1" fmla="*/ 4633471 w 4653925"/>
                <a:gd name="connsiteY1" fmla="*/ 5024 h 3062398"/>
                <a:gd name="connsiteX2" fmla="*/ 4636387 w 4653925"/>
                <a:gd name="connsiteY2" fmla="*/ 856834 h 3062398"/>
                <a:gd name="connsiteX3" fmla="*/ 4475671 w 4653925"/>
                <a:gd name="connsiteY3" fmla="*/ 2022793 h 3062398"/>
                <a:gd name="connsiteX4" fmla="*/ 3934914 w 4653925"/>
                <a:gd name="connsiteY4" fmla="*/ 2591361 h 3062398"/>
                <a:gd name="connsiteX5" fmla="*/ 3190887 w 4653925"/>
                <a:gd name="connsiteY5" fmla="*/ 2933564 h 3062398"/>
                <a:gd name="connsiteX6" fmla="*/ 2266423 w 4653925"/>
                <a:gd name="connsiteY6" fmla="*/ 3062253 h 3062398"/>
                <a:gd name="connsiteX7" fmla="*/ 1413651 w 4653925"/>
                <a:gd name="connsiteY7" fmla="*/ 2945941 h 3062398"/>
                <a:gd name="connsiteX8" fmla="*/ 663651 w 4653925"/>
                <a:gd name="connsiteY8" fmla="*/ 2514496 h 3062398"/>
                <a:gd name="connsiteX9" fmla="*/ 173949 w 4653925"/>
                <a:gd name="connsiteY9" fmla="*/ 2010352 h 3062398"/>
                <a:gd name="connsiteX10" fmla="*/ 32680 w 4653925"/>
                <a:gd name="connsiteY10" fmla="*/ 1161870 h 3062398"/>
                <a:gd name="connsiteX11" fmla="*/ 20790 w 4653925"/>
                <a:gd name="connsiteY11" fmla="*/ 0 h 3062398"/>
                <a:gd name="connsiteX0" fmla="*/ 1932 w 4635067"/>
                <a:gd name="connsiteY0" fmla="*/ 0 h 3062398"/>
                <a:gd name="connsiteX1" fmla="*/ 4614613 w 4635067"/>
                <a:gd name="connsiteY1" fmla="*/ 5024 h 3062398"/>
                <a:gd name="connsiteX2" fmla="*/ 4617529 w 4635067"/>
                <a:gd name="connsiteY2" fmla="*/ 856834 h 3062398"/>
                <a:gd name="connsiteX3" fmla="*/ 4456813 w 4635067"/>
                <a:gd name="connsiteY3" fmla="*/ 2022793 h 3062398"/>
                <a:gd name="connsiteX4" fmla="*/ 3916056 w 4635067"/>
                <a:gd name="connsiteY4" fmla="*/ 2591361 h 3062398"/>
                <a:gd name="connsiteX5" fmla="*/ 3172029 w 4635067"/>
                <a:gd name="connsiteY5" fmla="*/ 2933564 h 3062398"/>
                <a:gd name="connsiteX6" fmla="*/ 2247565 w 4635067"/>
                <a:gd name="connsiteY6" fmla="*/ 3062253 h 3062398"/>
                <a:gd name="connsiteX7" fmla="*/ 1394793 w 4635067"/>
                <a:gd name="connsiteY7" fmla="*/ 2945941 h 3062398"/>
                <a:gd name="connsiteX8" fmla="*/ 644793 w 4635067"/>
                <a:gd name="connsiteY8" fmla="*/ 2514496 h 3062398"/>
                <a:gd name="connsiteX9" fmla="*/ 155091 w 4635067"/>
                <a:gd name="connsiteY9" fmla="*/ 2010352 h 3062398"/>
                <a:gd name="connsiteX10" fmla="*/ 13822 w 4635067"/>
                <a:gd name="connsiteY10" fmla="*/ 1161870 h 3062398"/>
                <a:gd name="connsiteX11" fmla="*/ 1932 w 4635067"/>
                <a:gd name="connsiteY11" fmla="*/ 0 h 3062398"/>
                <a:gd name="connsiteX0" fmla="*/ 1931 w 4635066"/>
                <a:gd name="connsiteY0" fmla="*/ 0 h 3062398"/>
                <a:gd name="connsiteX1" fmla="*/ 4614612 w 4635066"/>
                <a:gd name="connsiteY1" fmla="*/ 5024 h 3062398"/>
                <a:gd name="connsiteX2" fmla="*/ 4617528 w 4635066"/>
                <a:gd name="connsiteY2" fmla="*/ 856834 h 3062398"/>
                <a:gd name="connsiteX3" fmla="*/ 4456812 w 4635066"/>
                <a:gd name="connsiteY3" fmla="*/ 2022793 h 3062398"/>
                <a:gd name="connsiteX4" fmla="*/ 3916055 w 4635066"/>
                <a:gd name="connsiteY4" fmla="*/ 2591361 h 3062398"/>
                <a:gd name="connsiteX5" fmla="*/ 3172028 w 4635066"/>
                <a:gd name="connsiteY5" fmla="*/ 2933564 h 3062398"/>
                <a:gd name="connsiteX6" fmla="*/ 2247564 w 4635066"/>
                <a:gd name="connsiteY6" fmla="*/ 3062253 h 3062398"/>
                <a:gd name="connsiteX7" fmla="*/ 1394792 w 4635066"/>
                <a:gd name="connsiteY7" fmla="*/ 2945941 h 3062398"/>
                <a:gd name="connsiteX8" fmla="*/ 644792 w 4635066"/>
                <a:gd name="connsiteY8" fmla="*/ 2514496 h 3062398"/>
                <a:gd name="connsiteX9" fmla="*/ 155090 w 4635066"/>
                <a:gd name="connsiteY9" fmla="*/ 2010352 h 3062398"/>
                <a:gd name="connsiteX10" fmla="*/ 13821 w 4635066"/>
                <a:gd name="connsiteY10" fmla="*/ 1161870 h 3062398"/>
                <a:gd name="connsiteX11" fmla="*/ 1931 w 4635066"/>
                <a:gd name="connsiteY11" fmla="*/ 0 h 3062398"/>
                <a:gd name="connsiteX0" fmla="*/ 1931 w 4806179"/>
                <a:gd name="connsiteY0" fmla="*/ 0 h 3062398"/>
                <a:gd name="connsiteX1" fmla="*/ 4798553 w 4806179"/>
                <a:gd name="connsiteY1" fmla="*/ 119992 h 3062398"/>
                <a:gd name="connsiteX2" fmla="*/ 4617528 w 4806179"/>
                <a:gd name="connsiteY2" fmla="*/ 856834 h 3062398"/>
                <a:gd name="connsiteX3" fmla="*/ 4456812 w 4806179"/>
                <a:gd name="connsiteY3" fmla="*/ 2022793 h 3062398"/>
                <a:gd name="connsiteX4" fmla="*/ 3916055 w 4806179"/>
                <a:gd name="connsiteY4" fmla="*/ 2591361 h 3062398"/>
                <a:gd name="connsiteX5" fmla="*/ 3172028 w 4806179"/>
                <a:gd name="connsiteY5" fmla="*/ 2933564 h 3062398"/>
                <a:gd name="connsiteX6" fmla="*/ 2247564 w 4806179"/>
                <a:gd name="connsiteY6" fmla="*/ 3062253 h 3062398"/>
                <a:gd name="connsiteX7" fmla="*/ 1394792 w 4806179"/>
                <a:gd name="connsiteY7" fmla="*/ 2945941 h 3062398"/>
                <a:gd name="connsiteX8" fmla="*/ 644792 w 4806179"/>
                <a:gd name="connsiteY8" fmla="*/ 2514496 h 3062398"/>
                <a:gd name="connsiteX9" fmla="*/ 155090 w 4806179"/>
                <a:gd name="connsiteY9" fmla="*/ 2010352 h 3062398"/>
                <a:gd name="connsiteX10" fmla="*/ 13821 w 4806179"/>
                <a:gd name="connsiteY10" fmla="*/ 1161870 h 3062398"/>
                <a:gd name="connsiteX11" fmla="*/ 1931 w 4806179"/>
                <a:gd name="connsiteY11" fmla="*/ 0 h 3062398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1394792 w 4806180"/>
                <a:gd name="connsiteY7" fmla="*/ 2945941 h 3353180"/>
                <a:gd name="connsiteX8" fmla="*/ 644792 w 4806180"/>
                <a:gd name="connsiteY8" fmla="*/ 2514496 h 3353180"/>
                <a:gd name="connsiteX9" fmla="*/ 155090 w 4806180"/>
                <a:gd name="connsiteY9" fmla="*/ 2010352 h 3353180"/>
                <a:gd name="connsiteX10" fmla="*/ 13821 w 4806180"/>
                <a:gd name="connsiteY10" fmla="*/ 1161870 h 3353180"/>
                <a:gd name="connsiteX11" fmla="*/ 1931 w 4806180"/>
                <a:gd name="connsiteY11" fmla="*/ 0 h 3353180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1394792 w 4806180"/>
                <a:gd name="connsiteY7" fmla="*/ 2945941 h 3353180"/>
                <a:gd name="connsiteX8" fmla="*/ 155090 w 4806180"/>
                <a:gd name="connsiteY8" fmla="*/ 2010352 h 3353180"/>
                <a:gd name="connsiteX9" fmla="*/ 13821 w 4806180"/>
                <a:gd name="connsiteY9" fmla="*/ 1161870 h 3353180"/>
                <a:gd name="connsiteX10" fmla="*/ 1931 w 4806180"/>
                <a:gd name="connsiteY10" fmla="*/ 0 h 3353180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694383 w 4806180"/>
                <a:gd name="connsiteY7" fmla="*/ 3026148 h 3353180"/>
                <a:gd name="connsiteX8" fmla="*/ 155090 w 4806180"/>
                <a:gd name="connsiteY8" fmla="*/ 2010352 h 3353180"/>
                <a:gd name="connsiteX9" fmla="*/ 13821 w 4806180"/>
                <a:gd name="connsiteY9" fmla="*/ 1161870 h 3353180"/>
                <a:gd name="connsiteX10" fmla="*/ 1931 w 4806180"/>
                <a:gd name="connsiteY10" fmla="*/ 0 h 3353180"/>
                <a:gd name="connsiteX0" fmla="*/ 1931 w 4806180"/>
                <a:gd name="connsiteY0" fmla="*/ 0 h 3371637"/>
                <a:gd name="connsiteX1" fmla="*/ 4798553 w 4806180"/>
                <a:gd name="connsiteY1" fmla="*/ 119992 h 3371637"/>
                <a:gd name="connsiteX2" fmla="*/ 4617528 w 4806180"/>
                <a:gd name="connsiteY2" fmla="*/ 856834 h 3371637"/>
                <a:gd name="connsiteX3" fmla="*/ 4456812 w 4806180"/>
                <a:gd name="connsiteY3" fmla="*/ 2022793 h 3371637"/>
                <a:gd name="connsiteX4" fmla="*/ 3916055 w 4806180"/>
                <a:gd name="connsiteY4" fmla="*/ 2591361 h 3371637"/>
                <a:gd name="connsiteX5" fmla="*/ 3052098 w 4806180"/>
                <a:gd name="connsiteY5" fmla="*/ 3342938 h 3371637"/>
                <a:gd name="connsiteX6" fmla="*/ 2083888 w 4806180"/>
                <a:gd name="connsiteY6" fmla="*/ 3325681 h 3371637"/>
                <a:gd name="connsiteX7" fmla="*/ 694383 w 4806180"/>
                <a:gd name="connsiteY7" fmla="*/ 3026148 h 3371637"/>
                <a:gd name="connsiteX8" fmla="*/ 155090 w 4806180"/>
                <a:gd name="connsiteY8" fmla="*/ 2010352 h 3371637"/>
                <a:gd name="connsiteX9" fmla="*/ 13821 w 4806180"/>
                <a:gd name="connsiteY9" fmla="*/ 1161870 h 3371637"/>
                <a:gd name="connsiteX10" fmla="*/ 1931 w 4806180"/>
                <a:gd name="connsiteY10" fmla="*/ 0 h 3371637"/>
                <a:gd name="connsiteX0" fmla="*/ 1931 w 4806180"/>
                <a:gd name="connsiteY0" fmla="*/ 0 h 3371636"/>
                <a:gd name="connsiteX1" fmla="*/ 4798553 w 4806180"/>
                <a:gd name="connsiteY1" fmla="*/ 119992 h 3371636"/>
                <a:gd name="connsiteX2" fmla="*/ 4617528 w 4806180"/>
                <a:gd name="connsiteY2" fmla="*/ 856834 h 3371636"/>
                <a:gd name="connsiteX3" fmla="*/ 4456812 w 4806180"/>
                <a:gd name="connsiteY3" fmla="*/ 2022793 h 3371636"/>
                <a:gd name="connsiteX4" fmla="*/ 3626717 w 4806180"/>
                <a:gd name="connsiteY4" fmla="*/ 3122120 h 3371636"/>
                <a:gd name="connsiteX5" fmla="*/ 3052098 w 4806180"/>
                <a:gd name="connsiteY5" fmla="*/ 3342938 h 3371636"/>
                <a:gd name="connsiteX6" fmla="*/ 2083888 w 4806180"/>
                <a:gd name="connsiteY6" fmla="*/ 3325681 h 3371636"/>
                <a:gd name="connsiteX7" fmla="*/ 694383 w 4806180"/>
                <a:gd name="connsiteY7" fmla="*/ 3026148 h 3371636"/>
                <a:gd name="connsiteX8" fmla="*/ 155090 w 4806180"/>
                <a:gd name="connsiteY8" fmla="*/ 2010352 h 3371636"/>
                <a:gd name="connsiteX9" fmla="*/ 13821 w 4806180"/>
                <a:gd name="connsiteY9" fmla="*/ 1161870 h 3371636"/>
                <a:gd name="connsiteX10" fmla="*/ 1931 w 4806180"/>
                <a:gd name="connsiteY10" fmla="*/ 0 h 3371636"/>
                <a:gd name="connsiteX0" fmla="*/ 1931 w 4806180"/>
                <a:gd name="connsiteY0" fmla="*/ 0 h 3371636"/>
                <a:gd name="connsiteX1" fmla="*/ 4798553 w 4806180"/>
                <a:gd name="connsiteY1" fmla="*/ 119992 h 3371636"/>
                <a:gd name="connsiteX2" fmla="*/ 4617528 w 4806180"/>
                <a:gd name="connsiteY2" fmla="*/ 856834 h 3371636"/>
                <a:gd name="connsiteX3" fmla="*/ 4272451 w 4806180"/>
                <a:gd name="connsiteY3" fmla="*/ 2145315 h 3371636"/>
                <a:gd name="connsiteX4" fmla="*/ 3626717 w 4806180"/>
                <a:gd name="connsiteY4" fmla="*/ 3122120 h 3371636"/>
                <a:gd name="connsiteX5" fmla="*/ 3052098 w 4806180"/>
                <a:gd name="connsiteY5" fmla="*/ 3342938 h 3371636"/>
                <a:gd name="connsiteX6" fmla="*/ 2083888 w 4806180"/>
                <a:gd name="connsiteY6" fmla="*/ 3325681 h 3371636"/>
                <a:gd name="connsiteX7" fmla="*/ 694383 w 4806180"/>
                <a:gd name="connsiteY7" fmla="*/ 3026148 h 3371636"/>
                <a:gd name="connsiteX8" fmla="*/ 155090 w 4806180"/>
                <a:gd name="connsiteY8" fmla="*/ 2010352 h 3371636"/>
                <a:gd name="connsiteX9" fmla="*/ 13821 w 4806180"/>
                <a:gd name="connsiteY9" fmla="*/ 1161870 h 3371636"/>
                <a:gd name="connsiteX10" fmla="*/ 1931 w 4806180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458876 w 4799215"/>
                <a:gd name="connsiteY0" fmla="*/ 0 h 3264725"/>
                <a:gd name="connsiteX1" fmla="*/ 4786137 w 4799215"/>
                <a:gd name="connsiteY1" fmla="*/ 13081 h 3264725"/>
                <a:gd name="connsiteX2" fmla="*/ 4605112 w 4799215"/>
                <a:gd name="connsiteY2" fmla="*/ 749923 h 3264725"/>
                <a:gd name="connsiteX3" fmla="*/ 4260035 w 4799215"/>
                <a:gd name="connsiteY3" fmla="*/ 2038404 h 3264725"/>
                <a:gd name="connsiteX4" fmla="*/ 3614301 w 4799215"/>
                <a:gd name="connsiteY4" fmla="*/ 3015209 h 3264725"/>
                <a:gd name="connsiteX5" fmla="*/ 3039682 w 4799215"/>
                <a:gd name="connsiteY5" fmla="*/ 3236027 h 3264725"/>
                <a:gd name="connsiteX6" fmla="*/ 2071472 w 4799215"/>
                <a:gd name="connsiteY6" fmla="*/ 3218770 h 3264725"/>
                <a:gd name="connsiteX7" fmla="*/ 681967 w 4799215"/>
                <a:gd name="connsiteY7" fmla="*/ 2919237 h 3264725"/>
                <a:gd name="connsiteX8" fmla="*/ 142674 w 4799215"/>
                <a:gd name="connsiteY8" fmla="*/ 1903441 h 3264725"/>
                <a:gd name="connsiteX9" fmla="*/ 1405 w 4799215"/>
                <a:gd name="connsiteY9" fmla="*/ 1054959 h 3264725"/>
                <a:gd name="connsiteX10" fmla="*/ 458876 w 4799215"/>
                <a:gd name="connsiteY10" fmla="*/ 0 h 3264725"/>
                <a:gd name="connsiteX0" fmla="*/ 321708 w 4662047"/>
                <a:gd name="connsiteY0" fmla="*/ 0 h 3264725"/>
                <a:gd name="connsiteX1" fmla="*/ 4648969 w 4662047"/>
                <a:gd name="connsiteY1" fmla="*/ 13081 h 3264725"/>
                <a:gd name="connsiteX2" fmla="*/ 4467944 w 4662047"/>
                <a:gd name="connsiteY2" fmla="*/ 749923 h 3264725"/>
                <a:gd name="connsiteX3" fmla="*/ 4122867 w 4662047"/>
                <a:gd name="connsiteY3" fmla="*/ 2038404 h 3264725"/>
                <a:gd name="connsiteX4" fmla="*/ 3477133 w 4662047"/>
                <a:gd name="connsiteY4" fmla="*/ 3015209 h 3264725"/>
                <a:gd name="connsiteX5" fmla="*/ 2902514 w 4662047"/>
                <a:gd name="connsiteY5" fmla="*/ 3236027 h 3264725"/>
                <a:gd name="connsiteX6" fmla="*/ 1934304 w 4662047"/>
                <a:gd name="connsiteY6" fmla="*/ 3218770 h 3264725"/>
                <a:gd name="connsiteX7" fmla="*/ 544799 w 4662047"/>
                <a:gd name="connsiteY7" fmla="*/ 2919237 h 3264725"/>
                <a:gd name="connsiteX8" fmla="*/ 5506 w 4662047"/>
                <a:gd name="connsiteY8" fmla="*/ 1903441 h 3264725"/>
                <a:gd name="connsiteX9" fmla="*/ 69984 w 4662047"/>
                <a:gd name="connsiteY9" fmla="*/ 1161492 h 3264725"/>
                <a:gd name="connsiteX10" fmla="*/ 321708 w 4662047"/>
                <a:gd name="connsiteY10" fmla="*/ 0 h 3264725"/>
                <a:gd name="connsiteX0" fmla="*/ 321708 w 4662047"/>
                <a:gd name="connsiteY0" fmla="*/ 0 h 3264725"/>
                <a:gd name="connsiteX1" fmla="*/ 4648969 w 4662047"/>
                <a:gd name="connsiteY1" fmla="*/ 13081 h 3264725"/>
                <a:gd name="connsiteX2" fmla="*/ 4467944 w 4662047"/>
                <a:gd name="connsiteY2" fmla="*/ 749923 h 3264725"/>
                <a:gd name="connsiteX3" fmla="*/ 4122867 w 4662047"/>
                <a:gd name="connsiteY3" fmla="*/ 2038404 h 3264725"/>
                <a:gd name="connsiteX4" fmla="*/ 3477133 w 4662047"/>
                <a:gd name="connsiteY4" fmla="*/ 3015209 h 3264725"/>
                <a:gd name="connsiteX5" fmla="*/ 2902514 w 4662047"/>
                <a:gd name="connsiteY5" fmla="*/ 3236027 h 3264725"/>
                <a:gd name="connsiteX6" fmla="*/ 1934304 w 4662047"/>
                <a:gd name="connsiteY6" fmla="*/ 3218770 h 3264725"/>
                <a:gd name="connsiteX7" fmla="*/ 544799 w 4662047"/>
                <a:gd name="connsiteY7" fmla="*/ 2919237 h 3264725"/>
                <a:gd name="connsiteX8" fmla="*/ 5506 w 4662047"/>
                <a:gd name="connsiteY8" fmla="*/ 1903441 h 3264725"/>
                <a:gd name="connsiteX9" fmla="*/ 69984 w 4662047"/>
                <a:gd name="connsiteY9" fmla="*/ 1161492 h 3264725"/>
                <a:gd name="connsiteX10" fmla="*/ 321708 w 4662047"/>
                <a:gd name="connsiteY10" fmla="*/ 0 h 3264725"/>
                <a:gd name="connsiteX0" fmla="*/ 258034 w 4598373"/>
                <a:gd name="connsiteY0" fmla="*/ 0 h 3264725"/>
                <a:gd name="connsiteX1" fmla="*/ 4585295 w 4598373"/>
                <a:gd name="connsiteY1" fmla="*/ 13081 h 3264725"/>
                <a:gd name="connsiteX2" fmla="*/ 4404270 w 4598373"/>
                <a:gd name="connsiteY2" fmla="*/ 749923 h 3264725"/>
                <a:gd name="connsiteX3" fmla="*/ 4059193 w 4598373"/>
                <a:gd name="connsiteY3" fmla="*/ 2038404 h 3264725"/>
                <a:gd name="connsiteX4" fmla="*/ 3413459 w 4598373"/>
                <a:gd name="connsiteY4" fmla="*/ 3015209 h 3264725"/>
                <a:gd name="connsiteX5" fmla="*/ 2838840 w 4598373"/>
                <a:gd name="connsiteY5" fmla="*/ 3236027 h 3264725"/>
                <a:gd name="connsiteX6" fmla="*/ 1870630 w 4598373"/>
                <a:gd name="connsiteY6" fmla="*/ 3218770 h 3264725"/>
                <a:gd name="connsiteX7" fmla="*/ 481125 w 4598373"/>
                <a:gd name="connsiteY7" fmla="*/ 2919237 h 3264725"/>
                <a:gd name="connsiteX8" fmla="*/ 6310 w 4598373"/>
                <a:gd name="connsiteY8" fmla="*/ 1161492 h 3264725"/>
                <a:gd name="connsiteX9" fmla="*/ 258034 w 4598373"/>
                <a:gd name="connsiteY9" fmla="*/ 0 h 3264725"/>
                <a:gd name="connsiteX0" fmla="*/ 258034 w 4798051"/>
                <a:gd name="connsiteY0" fmla="*/ 0 h 3264725"/>
                <a:gd name="connsiteX1" fmla="*/ 4585295 w 4798051"/>
                <a:gd name="connsiteY1" fmla="*/ 13081 h 3264725"/>
                <a:gd name="connsiteX2" fmla="*/ 4059193 w 4798051"/>
                <a:gd name="connsiteY2" fmla="*/ 2038404 h 3264725"/>
                <a:gd name="connsiteX3" fmla="*/ 3413459 w 4798051"/>
                <a:gd name="connsiteY3" fmla="*/ 3015209 h 3264725"/>
                <a:gd name="connsiteX4" fmla="*/ 2838840 w 4798051"/>
                <a:gd name="connsiteY4" fmla="*/ 3236027 h 3264725"/>
                <a:gd name="connsiteX5" fmla="*/ 1870630 w 4798051"/>
                <a:gd name="connsiteY5" fmla="*/ 3218770 h 3264725"/>
                <a:gd name="connsiteX6" fmla="*/ 481125 w 4798051"/>
                <a:gd name="connsiteY6" fmla="*/ 2919237 h 3264725"/>
                <a:gd name="connsiteX7" fmla="*/ 6310 w 4798051"/>
                <a:gd name="connsiteY7" fmla="*/ 1161492 h 3264725"/>
                <a:gd name="connsiteX8" fmla="*/ 258034 w 4798051"/>
                <a:gd name="connsiteY8" fmla="*/ 0 h 3264725"/>
                <a:gd name="connsiteX0" fmla="*/ 258034 w 4585296"/>
                <a:gd name="connsiteY0" fmla="*/ 0 h 3264725"/>
                <a:gd name="connsiteX1" fmla="*/ 4585295 w 4585296"/>
                <a:gd name="connsiteY1" fmla="*/ 13081 h 3264725"/>
                <a:gd name="connsiteX2" fmla="*/ 4059193 w 4585296"/>
                <a:gd name="connsiteY2" fmla="*/ 2038404 h 3264725"/>
                <a:gd name="connsiteX3" fmla="*/ 3413459 w 4585296"/>
                <a:gd name="connsiteY3" fmla="*/ 3015209 h 3264725"/>
                <a:gd name="connsiteX4" fmla="*/ 2838840 w 4585296"/>
                <a:gd name="connsiteY4" fmla="*/ 3236027 h 3264725"/>
                <a:gd name="connsiteX5" fmla="*/ 1870630 w 4585296"/>
                <a:gd name="connsiteY5" fmla="*/ 3218770 h 3264725"/>
                <a:gd name="connsiteX6" fmla="*/ 481125 w 4585296"/>
                <a:gd name="connsiteY6" fmla="*/ 2919237 h 3264725"/>
                <a:gd name="connsiteX7" fmla="*/ 6310 w 4585296"/>
                <a:gd name="connsiteY7" fmla="*/ 1161492 h 3264725"/>
                <a:gd name="connsiteX8" fmla="*/ 258034 w 4585296"/>
                <a:gd name="connsiteY8" fmla="*/ 0 h 3264725"/>
                <a:gd name="connsiteX0" fmla="*/ 258034 w 4585295"/>
                <a:gd name="connsiteY0" fmla="*/ 0 h 3292087"/>
                <a:gd name="connsiteX1" fmla="*/ 4585295 w 4585295"/>
                <a:gd name="connsiteY1" fmla="*/ 13081 h 3292087"/>
                <a:gd name="connsiteX2" fmla="*/ 4059193 w 4585295"/>
                <a:gd name="connsiteY2" fmla="*/ 2038404 h 3292087"/>
                <a:gd name="connsiteX3" fmla="*/ 3413459 w 4585295"/>
                <a:gd name="connsiteY3" fmla="*/ 3015209 h 3292087"/>
                <a:gd name="connsiteX4" fmla="*/ 2838840 w 4585295"/>
                <a:gd name="connsiteY4" fmla="*/ 3236027 h 3292087"/>
                <a:gd name="connsiteX5" fmla="*/ 1899983 w 4585295"/>
                <a:gd name="connsiteY5" fmla="*/ 3291175 h 3292087"/>
                <a:gd name="connsiteX6" fmla="*/ 481125 w 4585295"/>
                <a:gd name="connsiteY6" fmla="*/ 2919237 h 3292087"/>
                <a:gd name="connsiteX7" fmla="*/ 6310 w 4585295"/>
                <a:gd name="connsiteY7" fmla="*/ 1161492 h 3292087"/>
                <a:gd name="connsiteX8" fmla="*/ 258034 w 4585295"/>
                <a:gd name="connsiteY8" fmla="*/ 0 h 3292087"/>
                <a:gd name="connsiteX0" fmla="*/ 258034 w 4585295"/>
                <a:gd name="connsiteY0" fmla="*/ 0 h 3292087"/>
                <a:gd name="connsiteX1" fmla="*/ 4585295 w 4585295"/>
                <a:gd name="connsiteY1" fmla="*/ 13081 h 3292087"/>
                <a:gd name="connsiteX2" fmla="*/ 4059193 w 4585295"/>
                <a:gd name="connsiteY2" fmla="*/ 2038404 h 3292087"/>
                <a:gd name="connsiteX3" fmla="*/ 3413459 w 4585295"/>
                <a:gd name="connsiteY3" fmla="*/ 3015209 h 3292087"/>
                <a:gd name="connsiteX4" fmla="*/ 2838840 w 4585295"/>
                <a:gd name="connsiteY4" fmla="*/ 3236027 h 3292087"/>
                <a:gd name="connsiteX5" fmla="*/ 1899983 w 4585295"/>
                <a:gd name="connsiteY5" fmla="*/ 3291175 h 3292087"/>
                <a:gd name="connsiteX6" fmla="*/ 481125 w 4585295"/>
                <a:gd name="connsiteY6" fmla="*/ 2919237 h 3292087"/>
                <a:gd name="connsiteX7" fmla="*/ 6310 w 4585295"/>
                <a:gd name="connsiteY7" fmla="*/ 1161492 h 3292087"/>
                <a:gd name="connsiteX8" fmla="*/ 258034 w 4585295"/>
                <a:gd name="connsiteY8" fmla="*/ 0 h 3292087"/>
                <a:gd name="connsiteX0" fmla="*/ 181940 w 4594182"/>
                <a:gd name="connsiteY0" fmla="*/ 0 h 3557030"/>
                <a:gd name="connsiteX1" fmla="*/ 4594182 w 4594182"/>
                <a:gd name="connsiteY1" fmla="*/ 278024 h 3557030"/>
                <a:gd name="connsiteX2" fmla="*/ 4068080 w 4594182"/>
                <a:gd name="connsiteY2" fmla="*/ 2303347 h 3557030"/>
                <a:gd name="connsiteX3" fmla="*/ 3422346 w 4594182"/>
                <a:gd name="connsiteY3" fmla="*/ 3280152 h 3557030"/>
                <a:gd name="connsiteX4" fmla="*/ 2847727 w 4594182"/>
                <a:gd name="connsiteY4" fmla="*/ 3500970 h 3557030"/>
                <a:gd name="connsiteX5" fmla="*/ 1908870 w 4594182"/>
                <a:gd name="connsiteY5" fmla="*/ 3556118 h 3557030"/>
                <a:gd name="connsiteX6" fmla="*/ 490012 w 4594182"/>
                <a:gd name="connsiteY6" fmla="*/ 3184180 h 3557030"/>
                <a:gd name="connsiteX7" fmla="*/ 15197 w 4594182"/>
                <a:gd name="connsiteY7" fmla="*/ 1426435 h 3557030"/>
                <a:gd name="connsiteX8" fmla="*/ 181940 w 4594182"/>
                <a:gd name="connsiteY8" fmla="*/ 0 h 355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182" h="3557030">
                  <a:moveTo>
                    <a:pt x="181940" y="0"/>
                  </a:moveTo>
                  <a:lnTo>
                    <a:pt x="4594182" y="278024"/>
                  </a:lnTo>
                  <a:cubicBezTo>
                    <a:pt x="4458665" y="1334125"/>
                    <a:pt x="4263386" y="1802992"/>
                    <a:pt x="4068080" y="2303347"/>
                  </a:cubicBezTo>
                  <a:cubicBezTo>
                    <a:pt x="4043469" y="2399936"/>
                    <a:pt x="3563939" y="3154715"/>
                    <a:pt x="3422346" y="3280152"/>
                  </a:cubicBezTo>
                  <a:cubicBezTo>
                    <a:pt x="3310672" y="3373178"/>
                    <a:pt x="3030354" y="3432752"/>
                    <a:pt x="2847727" y="3500970"/>
                  </a:cubicBezTo>
                  <a:cubicBezTo>
                    <a:pt x="2472767" y="3575671"/>
                    <a:pt x="2171596" y="3552975"/>
                    <a:pt x="1908870" y="3556118"/>
                  </a:cubicBezTo>
                  <a:cubicBezTo>
                    <a:pt x="1646144" y="3559261"/>
                    <a:pt x="728648" y="3255485"/>
                    <a:pt x="490012" y="3184180"/>
                  </a:cubicBezTo>
                  <a:cubicBezTo>
                    <a:pt x="11986" y="2501181"/>
                    <a:pt x="52379" y="1912974"/>
                    <a:pt x="15197" y="1426435"/>
                  </a:cubicBezTo>
                  <a:cubicBezTo>
                    <a:pt x="-16128" y="1155428"/>
                    <a:pt x="-15596" y="539629"/>
                    <a:pt x="18194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DA8EDD3-4B3C-3DCD-30D4-480C309DCFD7}"/>
                </a:ext>
              </a:extLst>
            </p:cNvPr>
            <p:cNvGrpSpPr/>
            <p:nvPr/>
          </p:nvGrpSpPr>
          <p:grpSpPr>
            <a:xfrm flipH="1">
              <a:off x="9013279" y="5202737"/>
              <a:ext cx="753730" cy="404031"/>
              <a:chOff x="5447388" y="3100610"/>
              <a:chExt cx="1500891" cy="80454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70E2107-B25C-7D66-0A22-2D3F858CCA5C}"/>
                  </a:ext>
                </a:extLst>
              </p:cNvPr>
              <p:cNvSpPr/>
              <p:nvPr/>
            </p:nvSpPr>
            <p:spPr>
              <a:xfrm>
                <a:off x="5447388" y="3266522"/>
                <a:ext cx="541294" cy="638628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357750C-FE1E-96E9-9035-CE1F425D94CC}"/>
                  </a:ext>
                </a:extLst>
              </p:cNvPr>
              <p:cNvSpPr/>
              <p:nvPr/>
            </p:nvSpPr>
            <p:spPr>
              <a:xfrm>
                <a:off x="5648906" y="3266522"/>
                <a:ext cx="325836" cy="289179"/>
              </a:xfrm>
              <a:custGeom>
                <a:avLst/>
                <a:gdLst>
                  <a:gd name="connsiteX0" fmla="*/ 66769 w 325836"/>
                  <a:gd name="connsiteY0" fmla="*/ 0 h 289179"/>
                  <a:gd name="connsiteX1" fmla="*/ 316147 w 325836"/>
                  <a:gd name="connsiteY1" fmla="*/ 195023 h 289179"/>
                  <a:gd name="connsiteX2" fmla="*/ 325836 w 325836"/>
                  <a:gd name="connsiteY2" fmla="*/ 231847 h 289179"/>
                  <a:gd name="connsiteX3" fmla="*/ 265409 w 325836"/>
                  <a:gd name="connsiteY3" fmla="*/ 275001 h 289179"/>
                  <a:gd name="connsiteX4" fmla="*/ 185019 w 325836"/>
                  <a:gd name="connsiteY4" fmla="*/ 288684 h 289179"/>
                  <a:gd name="connsiteX5" fmla="*/ 1897 w 325836"/>
                  <a:gd name="connsiteY5" fmla="*/ 21266 h 289179"/>
                  <a:gd name="connsiteX6" fmla="*/ 4770 w 325836"/>
                  <a:gd name="connsiteY6" fmla="*/ 9217 h 289179"/>
                  <a:gd name="connsiteX7" fmla="*/ 12224 w 325836"/>
                  <a:gd name="connsiteY7" fmla="*/ 6487 h 289179"/>
                  <a:gd name="connsiteX8" fmla="*/ 66769 w 325836"/>
                  <a:gd name="connsiteY8" fmla="*/ 0 h 289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836" h="289179">
                    <a:moveTo>
                      <a:pt x="66769" y="0"/>
                    </a:moveTo>
                    <a:cubicBezTo>
                      <a:pt x="178875" y="0"/>
                      <a:pt x="275061" y="80416"/>
                      <a:pt x="316147" y="195023"/>
                    </a:cubicBezTo>
                    <a:lnTo>
                      <a:pt x="325836" y="231847"/>
                    </a:lnTo>
                    <a:lnTo>
                      <a:pt x="265409" y="275001"/>
                    </a:lnTo>
                    <a:cubicBezTo>
                      <a:pt x="240185" y="285865"/>
                      <a:pt x="212992" y="290848"/>
                      <a:pt x="185019" y="288684"/>
                    </a:cubicBezTo>
                    <a:cubicBezTo>
                      <a:pt x="73129" y="280029"/>
                      <a:pt x="-14093" y="186477"/>
                      <a:pt x="1897" y="21266"/>
                    </a:cubicBezTo>
                    <a:lnTo>
                      <a:pt x="4770" y="9217"/>
                    </a:lnTo>
                    <a:lnTo>
                      <a:pt x="12224" y="6487"/>
                    </a:lnTo>
                    <a:cubicBezTo>
                      <a:pt x="29843" y="2234"/>
                      <a:pt x="48085" y="0"/>
                      <a:pt x="6676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AFE9603-9748-1035-C828-C59E183C57DE}"/>
                  </a:ext>
                </a:extLst>
              </p:cNvPr>
              <p:cNvSpPr/>
              <p:nvPr/>
            </p:nvSpPr>
            <p:spPr>
              <a:xfrm>
                <a:off x="6406985" y="3100610"/>
                <a:ext cx="541294" cy="638628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52D3419-4F1B-0681-7E92-D953FA8569EE}"/>
                  </a:ext>
                </a:extLst>
              </p:cNvPr>
              <p:cNvSpPr/>
              <p:nvPr/>
            </p:nvSpPr>
            <p:spPr>
              <a:xfrm>
                <a:off x="6611291" y="3100610"/>
                <a:ext cx="325836" cy="289179"/>
              </a:xfrm>
              <a:custGeom>
                <a:avLst/>
                <a:gdLst>
                  <a:gd name="connsiteX0" fmla="*/ 66769 w 325836"/>
                  <a:gd name="connsiteY0" fmla="*/ 0 h 289179"/>
                  <a:gd name="connsiteX1" fmla="*/ 316147 w 325836"/>
                  <a:gd name="connsiteY1" fmla="*/ 195023 h 289179"/>
                  <a:gd name="connsiteX2" fmla="*/ 325836 w 325836"/>
                  <a:gd name="connsiteY2" fmla="*/ 231847 h 289179"/>
                  <a:gd name="connsiteX3" fmla="*/ 265409 w 325836"/>
                  <a:gd name="connsiteY3" fmla="*/ 275001 h 289179"/>
                  <a:gd name="connsiteX4" fmla="*/ 185019 w 325836"/>
                  <a:gd name="connsiteY4" fmla="*/ 288684 h 289179"/>
                  <a:gd name="connsiteX5" fmla="*/ 1897 w 325836"/>
                  <a:gd name="connsiteY5" fmla="*/ 21266 h 289179"/>
                  <a:gd name="connsiteX6" fmla="*/ 4770 w 325836"/>
                  <a:gd name="connsiteY6" fmla="*/ 9217 h 289179"/>
                  <a:gd name="connsiteX7" fmla="*/ 12224 w 325836"/>
                  <a:gd name="connsiteY7" fmla="*/ 6487 h 289179"/>
                  <a:gd name="connsiteX8" fmla="*/ 66769 w 325836"/>
                  <a:gd name="connsiteY8" fmla="*/ 0 h 289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836" h="289179">
                    <a:moveTo>
                      <a:pt x="66769" y="0"/>
                    </a:moveTo>
                    <a:cubicBezTo>
                      <a:pt x="178875" y="0"/>
                      <a:pt x="275061" y="80416"/>
                      <a:pt x="316147" y="195023"/>
                    </a:cubicBezTo>
                    <a:lnTo>
                      <a:pt x="325836" y="231847"/>
                    </a:lnTo>
                    <a:lnTo>
                      <a:pt x="265409" y="275001"/>
                    </a:lnTo>
                    <a:cubicBezTo>
                      <a:pt x="240185" y="285865"/>
                      <a:pt x="212992" y="290848"/>
                      <a:pt x="185019" y="288684"/>
                    </a:cubicBezTo>
                    <a:cubicBezTo>
                      <a:pt x="73129" y="280029"/>
                      <a:pt x="-14093" y="186477"/>
                      <a:pt x="1897" y="21266"/>
                    </a:cubicBezTo>
                    <a:lnTo>
                      <a:pt x="4770" y="9217"/>
                    </a:lnTo>
                    <a:lnTo>
                      <a:pt x="12224" y="6487"/>
                    </a:lnTo>
                    <a:cubicBezTo>
                      <a:pt x="29843" y="2234"/>
                      <a:pt x="48085" y="0"/>
                      <a:pt x="6676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271D20E-EB91-A613-FA0E-F7EC22C70693}"/>
                  </a:ext>
                </a:extLst>
              </p:cNvPr>
              <p:cNvSpPr/>
              <p:nvPr/>
            </p:nvSpPr>
            <p:spPr>
              <a:xfrm>
                <a:off x="6134392" y="3650520"/>
                <a:ext cx="202239" cy="91643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239" h="91643">
                    <a:moveTo>
                      <a:pt x="0" y="6914"/>
                    </a:moveTo>
                    <a:cubicBezTo>
                      <a:pt x="25926" y="61795"/>
                      <a:pt x="73464" y="92764"/>
                      <a:pt x="107170" y="91612"/>
                    </a:cubicBezTo>
                    <a:cubicBezTo>
                      <a:pt x="140876" y="90460"/>
                      <a:pt x="196335" y="69070"/>
                      <a:pt x="202239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7742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tar: 7 Points 2">
            <a:extLst>
              <a:ext uri="{FF2B5EF4-FFF2-40B4-BE49-F238E27FC236}">
                <a16:creationId xmlns:a16="http://schemas.microsoft.com/office/drawing/2014/main" id="{77EA1A05-7340-5497-CC8D-FAE60C30DD3B}"/>
              </a:ext>
            </a:extLst>
          </p:cNvPr>
          <p:cNvSpPr/>
          <p:nvPr/>
        </p:nvSpPr>
        <p:spPr>
          <a:xfrm rot="7778087">
            <a:off x="3673573" y="4743092"/>
            <a:ext cx="2146968" cy="2044828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614529 h 4485695"/>
              <a:gd name="connsiteX1" fmla="*/ 1247571 w 5095972"/>
              <a:gd name="connsiteY1" fmla="*/ 1969496 h 4485695"/>
              <a:gd name="connsiteX2" fmla="*/ 582112 w 5095972"/>
              <a:gd name="connsiteY2" fmla="*/ 1194259 h 4485695"/>
              <a:gd name="connsiteX3" fmla="*/ 457035 w 5095972"/>
              <a:gd name="connsiteY3" fmla="*/ 844684 h 4485695"/>
              <a:gd name="connsiteX4" fmla="*/ 867546 w 5095972"/>
              <a:gd name="connsiteY4" fmla="*/ 822942 h 4485695"/>
              <a:gd name="connsiteX5" fmla="*/ 1966018 w 5095972"/>
              <a:gd name="connsiteY5" fmla="*/ 1088448 h 4485695"/>
              <a:gd name="connsiteX6" fmla="*/ 2861175 w 5095972"/>
              <a:gd name="connsiteY6" fmla="*/ 0 h 4485695"/>
              <a:gd name="connsiteX7" fmla="*/ 3146302 w 5095972"/>
              <a:gd name="connsiteY7" fmla="*/ 1087312 h 4485695"/>
              <a:gd name="connsiteX8" fmla="*/ 4148777 w 5095972"/>
              <a:gd name="connsiteY8" fmla="*/ 464254 h 4485695"/>
              <a:gd name="connsiteX9" fmla="*/ 4680372 w 5095972"/>
              <a:gd name="connsiteY9" fmla="*/ 519822 h 4485695"/>
              <a:gd name="connsiteX10" fmla="*/ 4255280 w 5095972"/>
              <a:gd name="connsiteY10" fmla="*/ 1289589 h 4485695"/>
              <a:gd name="connsiteX11" fmla="*/ 3905187 w 5095972"/>
              <a:gd name="connsiteY11" fmla="*/ 1821583 h 4485695"/>
              <a:gd name="connsiteX12" fmla="*/ 4477698 w 5095972"/>
              <a:gd name="connsiteY12" fmla="*/ 1928245 h 4485695"/>
              <a:gd name="connsiteX13" fmla="*/ 5084889 w 5095972"/>
              <a:gd name="connsiteY13" fmla="*/ 2147987 h 4485695"/>
              <a:gd name="connsiteX14" fmla="*/ 4694264 w 5095972"/>
              <a:gd name="connsiteY14" fmla="*/ 2440895 h 4485695"/>
              <a:gd name="connsiteX15" fmla="*/ 3961178 w 5095972"/>
              <a:gd name="connsiteY15" fmla="*/ 2675005 h 4485695"/>
              <a:gd name="connsiteX16" fmla="*/ 4479678 w 5095972"/>
              <a:gd name="connsiteY16" fmla="*/ 3578772 h 4485695"/>
              <a:gd name="connsiteX17" fmla="*/ 4272550 w 5095972"/>
              <a:gd name="connsiteY17" fmla="*/ 3740433 h 4485695"/>
              <a:gd name="connsiteX18" fmla="*/ 3249533 w 5095972"/>
              <a:gd name="connsiteY18" fmla="*/ 3316071 h 4485695"/>
              <a:gd name="connsiteX19" fmla="*/ 3123234 w 5095972"/>
              <a:gd name="connsiteY19" fmla="*/ 4354243 h 4485695"/>
              <a:gd name="connsiteX20" fmla="*/ 2790770 w 5095972"/>
              <a:gd name="connsiteY20" fmla="*/ 4405911 h 4485695"/>
              <a:gd name="connsiteX21" fmla="*/ 2431760 w 5095972"/>
              <a:gd name="connsiteY21" fmla="*/ 3606889 h 4485695"/>
              <a:gd name="connsiteX22" fmla="*/ 1693537 w 5095972"/>
              <a:gd name="connsiteY22" fmla="*/ 4159744 h 4485695"/>
              <a:gd name="connsiteX23" fmla="*/ 1176032 w 5095972"/>
              <a:gd name="connsiteY23" fmla="*/ 4110373 h 4485695"/>
              <a:gd name="connsiteX24" fmla="*/ 1559781 w 5095972"/>
              <a:gd name="connsiteY24" fmla="*/ 2790393 h 4485695"/>
              <a:gd name="connsiteX25" fmla="*/ 388250 w 5095972"/>
              <a:gd name="connsiteY25" fmla="*/ 2886283 h 4485695"/>
              <a:gd name="connsiteX26" fmla="*/ 40328 w 5095972"/>
              <a:gd name="connsiteY26" fmla="*/ 2614529 h 4485695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148777 w 5095972"/>
              <a:gd name="connsiteY8" fmla="*/ 655656 h 4677097"/>
              <a:gd name="connsiteX9" fmla="*/ 4680372 w 5095972"/>
              <a:gd name="connsiteY9" fmla="*/ 711224 h 4677097"/>
              <a:gd name="connsiteX10" fmla="*/ 4255280 w 5095972"/>
              <a:gd name="connsiteY10" fmla="*/ 1480991 h 4677097"/>
              <a:gd name="connsiteX11" fmla="*/ 3905187 w 5095972"/>
              <a:gd name="connsiteY11" fmla="*/ 2012985 h 4677097"/>
              <a:gd name="connsiteX12" fmla="*/ 4477698 w 5095972"/>
              <a:gd name="connsiteY12" fmla="*/ 2119647 h 4677097"/>
              <a:gd name="connsiteX13" fmla="*/ 5084889 w 5095972"/>
              <a:gd name="connsiteY13" fmla="*/ 2339389 h 4677097"/>
              <a:gd name="connsiteX14" fmla="*/ 4694264 w 5095972"/>
              <a:gd name="connsiteY14" fmla="*/ 2632297 h 4677097"/>
              <a:gd name="connsiteX15" fmla="*/ 3961178 w 5095972"/>
              <a:gd name="connsiteY15" fmla="*/ 2866407 h 4677097"/>
              <a:gd name="connsiteX16" fmla="*/ 4479678 w 5095972"/>
              <a:gd name="connsiteY16" fmla="*/ 3770174 h 4677097"/>
              <a:gd name="connsiteX17" fmla="*/ 4272550 w 5095972"/>
              <a:gd name="connsiteY17" fmla="*/ 3931835 h 4677097"/>
              <a:gd name="connsiteX18" fmla="*/ 3249533 w 5095972"/>
              <a:gd name="connsiteY18" fmla="*/ 3507473 h 4677097"/>
              <a:gd name="connsiteX19" fmla="*/ 3123234 w 5095972"/>
              <a:gd name="connsiteY19" fmla="*/ 4545645 h 4677097"/>
              <a:gd name="connsiteX20" fmla="*/ 2790770 w 5095972"/>
              <a:gd name="connsiteY20" fmla="*/ 4597313 h 4677097"/>
              <a:gd name="connsiteX21" fmla="*/ 2431760 w 5095972"/>
              <a:gd name="connsiteY21" fmla="*/ 3798291 h 4677097"/>
              <a:gd name="connsiteX22" fmla="*/ 1693537 w 5095972"/>
              <a:gd name="connsiteY22" fmla="*/ 4351146 h 4677097"/>
              <a:gd name="connsiteX23" fmla="*/ 1176032 w 5095972"/>
              <a:gd name="connsiteY23" fmla="*/ 4301775 h 4677097"/>
              <a:gd name="connsiteX24" fmla="*/ 1559781 w 5095972"/>
              <a:gd name="connsiteY24" fmla="*/ 2981795 h 4677097"/>
              <a:gd name="connsiteX25" fmla="*/ 388250 w 5095972"/>
              <a:gd name="connsiteY25" fmla="*/ 3077685 h 4677097"/>
              <a:gd name="connsiteX26" fmla="*/ 40328 w 5095972"/>
              <a:gd name="connsiteY26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148777 w 5095972"/>
              <a:gd name="connsiteY8" fmla="*/ 655656 h 4677097"/>
              <a:gd name="connsiteX9" fmla="*/ 4680372 w 5095972"/>
              <a:gd name="connsiteY9" fmla="*/ 711224 h 4677097"/>
              <a:gd name="connsiteX10" fmla="*/ 4255280 w 5095972"/>
              <a:gd name="connsiteY10" fmla="*/ 1480991 h 4677097"/>
              <a:gd name="connsiteX11" fmla="*/ 3905187 w 5095972"/>
              <a:gd name="connsiteY11" fmla="*/ 2012985 h 4677097"/>
              <a:gd name="connsiteX12" fmla="*/ 4477698 w 5095972"/>
              <a:gd name="connsiteY12" fmla="*/ 2119647 h 4677097"/>
              <a:gd name="connsiteX13" fmla="*/ 5084889 w 5095972"/>
              <a:gd name="connsiteY13" fmla="*/ 2339389 h 4677097"/>
              <a:gd name="connsiteX14" fmla="*/ 4694264 w 5095972"/>
              <a:gd name="connsiteY14" fmla="*/ 2632297 h 4677097"/>
              <a:gd name="connsiteX15" fmla="*/ 3961178 w 5095972"/>
              <a:gd name="connsiteY15" fmla="*/ 2866407 h 4677097"/>
              <a:gd name="connsiteX16" fmla="*/ 4479678 w 5095972"/>
              <a:gd name="connsiteY16" fmla="*/ 3770174 h 4677097"/>
              <a:gd name="connsiteX17" fmla="*/ 4272550 w 5095972"/>
              <a:gd name="connsiteY17" fmla="*/ 3931835 h 4677097"/>
              <a:gd name="connsiteX18" fmla="*/ 3249533 w 5095972"/>
              <a:gd name="connsiteY18" fmla="*/ 3507473 h 4677097"/>
              <a:gd name="connsiteX19" fmla="*/ 3123234 w 5095972"/>
              <a:gd name="connsiteY19" fmla="*/ 4545645 h 4677097"/>
              <a:gd name="connsiteX20" fmla="*/ 2790770 w 5095972"/>
              <a:gd name="connsiteY20" fmla="*/ 4597313 h 4677097"/>
              <a:gd name="connsiteX21" fmla="*/ 2431760 w 5095972"/>
              <a:gd name="connsiteY21" fmla="*/ 3798291 h 4677097"/>
              <a:gd name="connsiteX22" fmla="*/ 1693537 w 5095972"/>
              <a:gd name="connsiteY22" fmla="*/ 4351146 h 4677097"/>
              <a:gd name="connsiteX23" fmla="*/ 1176032 w 5095972"/>
              <a:gd name="connsiteY23" fmla="*/ 4301775 h 4677097"/>
              <a:gd name="connsiteX24" fmla="*/ 1559781 w 5095972"/>
              <a:gd name="connsiteY24" fmla="*/ 2981795 h 4677097"/>
              <a:gd name="connsiteX25" fmla="*/ 388250 w 5095972"/>
              <a:gd name="connsiteY25" fmla="*/ 3077685 h 4677097"/>
              <a:gd name="connsiteX26" fmla="*/ 40328 w 5095972"/>
              <a:gd name="connsiteY26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4477698 w 5095972"/>
              <a:gd name="connsiteY11" fmla="*/ 2119647 h 4677097"/>
              <a:gd name="connsiteX12" fmla="*/ 5084889 w 5095972"/>
              <a:gd name="connsiteY12" fmla="*/ 2339389 h 4677097"/>
              <a:gd name="connsiteX13" fmla="*/ 4694264 w 5095972"/>
              <a:gd name="connsiteY13" fmla="*/ 2632297 h 4677097"/>
              <a:gd name="connsiteX14" fmla="*/ 3961178 w 5095972"/>
              <a:gd name="connsiteY14" fmla="*/ 2866407 h 4677097"/>
              <a:gd name="connsiteX15" fmla="*/ 4479678 w 5095972"/>
              <a:gd name="connsiteY15" fmla="*/ 3770174 h 4677097"/>
              <a:gd name="connsiteX16" fmla="*/ 4272550 w 5095972"/>
              <a:gd name="connsiteY16" fmla="*/ 3931835 h 4677097"/>
              <a:gd name="connsiteX17" fmla="*/ 3249533 w 5095972"/>
              <a:gd name="connsiteY17" fmla="*/ 3507473 h 4677097"/>
              <a:gd name="connsiteX18" fmla="*/ 3123234 w 5095972"/>
              <a:gd name="connsiteY18" fmla="*/ 4545645 h 4677097"/>
              <a:gd name="connsiteX19" fmla="*/ 2790770 w 5095972"/>
              <a:gd name="connsiteY19" fmla="*/ 4597313 h 4677097"/>
              <a:gd name="connsiteX20" fmla="*/ 2431760 w 5095972"/>
              <a:gd name="connsiteY20" fmla="*/ 3798291 h 4677097"/>
              <a:gd name="connsiteX21" fmla="*/ 1693537 w 5095972"/>
              <a:gd name="connsiteY21" fmla="*/ 4351146 h 4677097"/>
              <a:gd name="connsiteX22" fmla="*/ 1176032 w 5095972"/>
              <a:gd name="connsiteY22" fmla="*/ 4301775 h 4677097"/>
              <a:gd name="connsiteX23" fmla="*/ 1559781 w 5095972"/>
              <a:gd name="connsiteY23" fmla="*/ 2981795 h 4677097"/>
              <a:gd name="connsiteX24" fmla="*/ 388250 w 5095972"/>
              <a:gd name="connsiteY24" fmla="*/ 3077685 h 4677097"/>
              <a:gd name="connsiteX25" fmla="*/ 40328 w 5095972"/>
              <a:gd name="connsiteY25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5084889 w 5095972"/>
              <a:gd name="connsiteY11" fmla="*/ 2339389 h 4677097"/>
              <a:gd name="connsiteX12" fmla="*/ 4694264 w 5095972"/>
              <a:gd name="connsiteY12" fmla="*/ 2632297 h 4677097"/>
              <a:gd name="connsiteX13" fmla="*/ 3961178 w 5095972"/>
              <a:gd name="connsiteY13" fmla="*/ 2866407 h 4677097"/>
              <a:gd name="connsiteX14" fmla="*/ 4479678 w 5095972"/>
              <a:gd name="connsiteY14" fmla="*/ 3770174 h 4677097"/>
              <a:gd name="connsiteX15" fmla="*/ 4272550 w 5095972"/>
              <a:gd name="connsiteY15" fmla="*/ 3931835 h 4677097"/>
              <a:gd name="connsiteX16" fmla="*/ 3249533 w 5095972"/>
              <a:gd name="connsiteY16" fmla="*/ 3507473 h 4677097"/>
              <a:gd name="connsiteX17" fmla="*/ 3123234 w 5095972"/>
              <a:gd name="connsiteY17" fmla="*/ 4545645 h 4677097"/>
              <a:gd name="connsiteX18" fmla="*/ 2790770 w 5095972"/>
              <a:gd name="connsiteY18" fmla="*/ 4597313 h 4677097"/>
              <a:gd name="connsiteX19" fmla="*/ 2431760 w 5095972"/>
              <a:gd name="connsiteY19" fmla="*/ 3798291 h 4677097"/>
              <a:gd name="connsiteX20" fmla="*/ 1693537 w 5095972"/>
              <a:gd name="connsiteY20" fmla="*/ 4351146 h 4677097"/>
              <a:gd name="connsiteX21" fmla="*/ 1176032 w 5095972"/>
              <a:gd name="connsiteY21" fmla="*/ 4301775 h 4677097"/>
              <a:gd name="connsiteX22" fmla="*/ 1559781 w 5095972"/>
              <a:gd name="connsiteY22" fmla="*/ 2981795 h 4677097"/>
              <a:gd name="connsiteX23" fmla="*/ 388250 w 5095972"/>
              <a:gd name="connsiteY23" fmla="*/ 3077685 h 4677097"/>
              <a:gd name="connsiteX24" fmla="*/ 40328 w 5095972"/>
              <a:gd name="connsiteY24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5084889 w 5095972"/>
              <a:gd name="connsiteY11" fmla="*/ 2339389 h 4677097"/>
              <a:gd name="connsiteX12" fmla="*/ 4694264 w 5095972"/>
              <a:gd name="connsiteY12" fmla="*/ 2632297 h 4677097"/>
              <a:gd name="connsiteX13" fmla="*/ 3961178 w 5095972"/>
              <a:gd name="connsiteY13" fmla="*/ 2866407 h 4677097"/>
              <a:gd name="connsiteX14" fmla="*/ 4479678 w 5095972"/>
              <a:gd name="connsiteY14" fmla="*/ 3770174 h 4677097"/>
              <a:gd name="connsiteX15" fmla="*/ 3249533 w 5095972"/>
              <a:gd name="connsiteY15" fmla="*/ 3507473 h 4677097"/>
              <a:gd name="connsiteX16" fmla="*/ 3123234 w 5095972"/>
              <a:gd name="connsiteY16" fmla="*/ 4545645 h 4677097"/>
              <a:gd name="connsiteX17" fmla="*/ 2790770 w 5095972"/>
              <a:gd name="connsiteY17" fmla="*/ 4597313 h 4677097"/>
              <a:gd name="connsiteX18" fmla="*/ 2431760 w 5095972"/>
              <a:gd name="connsiteY18" fmla="*/ 3798291 h 4677097"/>
              <a:gd name="connsiteX19" fmla="*/ 1693537 w 5095972"/>
              <a:gd name="connsiteY19" fmla="*/ 4351146 h 4677097"/>
              <a:gd name="connsiteX20" fmla="*/ 1176032 w 5095972"/>
              <a:gd name="connsiteY20" fmla="*/ 4301775 h 4677097"/>
              <a:gd name="connsiteX21" fmla="*/ 1559781 w 5095972"/>
              <a:gd name="connsiteY21" fmla="*/ 2981795 h 4677097"/>
              <a:gd name="connsiteX22" fmla="*/ 388250 w 5095972"/>
              <a:gd name="connsiteY22" fmla="*/ 3077685 h 4677097"/>
              <a:gd name="connsiteX23" fmla="*/ 40328 w 5095972"/>
              <a:gd name="connsiteY23" fmla="*/ 2805931 h 4677097"/>
              <a:gd name="connsiteX0" fmla="*/ 40328 w 5095972"/>
              <a:gd name="connsiteY0" fmla="*/ 2805931 h 4547858"/>
              <a:gd name="connsiteX1" fmla="*/ 1247571 w 5095972"/>
              <a:gd name="connsiteY1" fmla="*/ 2160898 h 4547858"/>
              <a:gd name="connsiteX2" fmla="*/ 582112 w 5095972"/>
              <a:gd name="connsiteY2" fmla="*/ 1385661 h 4547858"/>
              <a:gd name="connsiteX3" fmla="*/ 457035 w 5095972"/>
              <a:gd name="connsiteY3" fmla="*/ 1036086 h 4547858"/>
              <a:gd name="connsiteX4" fmla="*/ 867546 w 5095972"/>
              <a:gd name="connsiteY4" fmla="*/ 1014344 h 4547858"/>
              <a:gd name="connsiteX5" fmla="*/ 1966018 w 5095972"/>
              <a:gd name="connsiteY5" fmla="*/ 1279850 h 4547858"/>
              <a:gd name="connsiteX6" fmla="*/ 2749948 w 5095972"/>
              <a:gd name="connsiteY6" fmla="*/ 0 h 4547858"/>
              <a:gd name="connsiteX7" fmla="*/ 3146302 w 5095972"/>
              <a:gd name="connsiteY7" fmla="*/ 1278714 h 4547858"/>
              <a:gd name="connsiteX8" fmla="*/ 4680372 w 5095972"/>
              <a:gd name="connsiteY8" fmla="*/ 711224 h 4547858"/>
              <a:gd name="connsiteX9" fmla="*/ 4255280 w 5095972"/>
              <a:gd name="connsiteY9" fmla="*/ 1480991 h 4547858"/>
              <a:gd name="connsiteX10" fmla="*/ 3905187 w 5095972"/>
              <a:gd name="connsiteY10" fmla="*/ 2012985 h 4547858"/>
              <a:gd name="connsiteX11" fmla="*/ 5084889 w 5095972"/>
              <a:gd name="connsiteY11" fmla="*/ 2339389 h 4547858"/>
              <a:gd name="connsiteX12" fmla="*/ 4694264 w 5095972"/>
              <a:gd name="connsiteY12" fmla="*/ 2632297 h 4547858"/>
              <a:gd name="connsiteX13" fmla="*/ 3961178 w 5095972"/>
              <a:gd name="connsiteY13" fmla="*/ 2866407 h 4547858"/>
              <a:gd name="connsiteX14" fmla="*/ 4479678 w 5095972"/>
              <a:gd name="connsiteY14" fmla="*/ 3770174 h 4547858"/>
              <a:gd name="connsiteX15" fmla="*/ 3249533 w 5095972"/>
              <a:gd name="connsiteY15" fmla="*/ 3507473 h 4547858"/>
              <a:gd name="connsiteX16" fmla="*/ 3123234 w 5095972"/>
              <a:gd name="connsiteY16" fmla="*/ 4545645 h 4547858"/>
              <a:gd name="connsiteX17" fmla="*/ 2431760 w 5095972"/>
              <a:gd name="connsiteY17" fmla="*/ 3798291 h 4547858"/>
              <a:gd name="connsiteX18" fmla="*/ 1693537 w 5095972"/>
              <a:gd name="connsiteY18" fmla="*/ 4351146 h 4547858"/>
              <a:gd name="connsiteX19" fmla="*/ 1176032 w 5095972"/>
              <a:gd name="connsiteY19" fmla="*/ 4301775 h 4547858"/>
              <a:gd name="connsiteX20" fmla="*/ 1559781 w 5095972"/>
              <a:gd name="connsiteY20" fmla="*/ 2981795 h 4547858"/>
              <a:gd name="connsiteX21" fmla="*/ 388250 w 5095972"/>
              <a:gd name="connsiteY21" fmla="*/ 3077685 h 4547858"/>
              <a:gd name="connsiteX22" fmla="*/ 40328 w 5095972"/>
              <a:gd name="connsiteY22" fmla="*/ 2805931 h 4547858"/>
              <a:gd name="connsiteX0" fmla="*/ 40328 w 5095972"/>
              <a:gd name="connsiteY0" fmla="*/ 2805931 h 4547858"/>
              <a:gd name="connsiteX1" fmla="*/ 1247571 w 5095972"/>
              <a:gd name="connsiteY1" fmla="*/ 2160898 h 4547858"/>
              <a:gd name="connsiteX2" fmla="*/ 582112 w 5095972"/>
              <a:gd name="connsiteY2" fmla="*/ 1385661 h 4547858"/>
              <a:gd name="connsiteX3" fmla="*/ 457035 w 5095972"/>
              <a:gd name="connsiteY3" fmla="*/ 1036086 h 4547858"/>
              <a:gd name="connsiteX4" fmla="*/ 867546 w 5095972"/>
              <a:gd name="connsiteY4" fmla="*/ 1014344 h 4547858"/>
              <a:gd name="connsiteX5" fmla="*/ 1966018 w 5095972"/>
              <a:gd name="connsiteY5" fmla="*/ 1279850 h 4547858"/>
              <a:gd name="connsiteX6" fmla="*/ 2749948 w 5095972"/>
              <a:gd name="connsiteY6" fmla="*/ 0 h 4547858"/>
              <a:gd name="connsiteX7" fmla="*/ 3146302 w 5095972"/>
              <a:gd name="connsiteY7" fmla="*/ 1278714 h 4547858"/>
              <a:gd name="connsiteX8" fmla="*/ 4680372 w 5095972"/>
              <a:gd name="connsiteY8" fmla="*/ 711224 h 4547858"/>
              <a:gd name="connsiteX9" fmla="*/ 4255280 w 5095972"/>
              <a:gd name="connsiteY9" fmla="*/ 1480991 h 4547858"/>
              <a:gd name="connsiteX10" fmla="*/ 3905187 w 5095972"/>
              <a:gd name="connsiteY10" fmla="*/ 2012985 h 4547858"/>
              <a:gd name="connsiteX11" fmla="*/ 5084889 w 5095972"/>
              <a:gd name="connsiteY11" fmla="*/ 2339389 h 4547858"/>
              <a:gd name="connsiteX12" fmla="*/ 4694264 w 5095972"/>
              <a:gd name="connsiteY12" fmla="*/ 2632297 h 4547858"/>
              <a:gd name="connsiteX13" fmla="*/ 3961178 w 5095972"/>
              <a:gd name="connsiteY13" fmla="*/ 2866407 h 4547858"/>
              <a:gd name="connsiteX14" fmla="*/ 4479678 w 5095972"/>
              <a:gd name="connsiteY14" fmla="*/ 3770174 h 4547858"/>
              <a:gd name="connsiteX15" fmla="*/ 3249533 w 5095972"/>
              <a:gd name="connsiteY15" fmla="*/ 3507473 h 4547858"/>
              <a:gd name="connsiteX16" fmla="*/ 3123234 w 5095972"/>
              <a:gd name="connsiteY16" fmla="*/ 4545645 h 4547858"/>
              <a:gd name="connsiteX17" fmla="*/ 2431760 w 5095972"/>
              <a:gd name="connsiteY17" fmla="*/ 3798291 h 4547858"/>
              <a:gd name="connsiteX18" fmla="*/ 1176032 w 5095972"/>
              <a:gd name="connsiteY18" fmla="*/ 4301775 h 4547858"/>
              <a:gd name="connsiteX19" fmla="*/ 1559781 w 5095972"/>
              <a:gd name="connsiteY19" fmla="*/ 2981795 h 4547858"/>
              <a:gd name="connsiteX20" fmla="*/ 388250 w 5095972"/>
              <a:gd name="connsiteY20" fmla="*/ 3077685 h 4547858"/>
              <a:gd name="connsiteX21" fmla="*/ 40328 w 5095972"/>
              <a:gd name="connsiteY21" fmla="*/ 2805931 h 4547858"/>
              <a:gd name="connsiteX0" fmla="*/ 40328 w 5095972"/>
              <a:gd name="connsiteY0" fmla="*/ 2805931 h 4842127"/>
              <a:gd name="connsiteX1" fmla="*/ 1247571 w 5095972"/>
              <a:gd name="connsiteY1" fmla="*/ 2160898 h 4842127"/>
              <a:gd name="connsiteX2" fmla="*/ 582112 w 5095972"/>
              <a:gd name="connsiteY2" fmla="*/ 1385661 h 4842127"/>
              <a:gd name="connsiteX3" fmla="*/ 457035 w 5095972"/>
              <a:gd name="connsiteY3" fmla="*/ 1036086 h 4842127"/>
              <a:gd name="connsiteX4" fmla="*/ 867546 w 5095972"/>
              <a:gd name="connsiteY4" fmla="*/ 1014344 h 4842127"/>
              <a:gd name="connsiteX5" fmla="*/ 1966018 w 5095972"/>
              <a:gd name="connsiteY5" fmla="*/ 1279850 h 4842127"/>
              <a:gd name="connsiteX6" fmla="*/ 2749948 w 5095972"/>
              <a:gd name="connsiteY6" fmla="*/ 0 h 4842127"/>
              <a:gd name="connsiteX7" fmla="*/ 3146302 w 5095972"/>
              <a:gd name="connsiteY7" fmla="*/ 1278714 h 4842127"/>
              <a:gd name="connsiteX8" fmla="*/ 4680372 w 5095972"/>
              <a:gd name="connsiteY8" fmla="*/ 711224 h 4842127"/>
              <a:gd name="connsiteX9" fmla="*/ 4255280 w 5095972"/>
              <a:gd name="connsiteY9" fmla="*/ 1480991 h 4842127"/>
              <a:gd name="connsiteX10" fmla="*/ 3905187 w 5095972"/>
              <a:gd name="connsiteY10" fmla="*/ 2012985 h 4842127"/>
              <a:gd name="connsiteX11" fmla="*/ 5084889 w 5095972"/>
              <a:gd name="connsiteY11" fmla="*/ 2339389 h 4842127"/>
              <a:gd name="connsiteX12" fmla="*/ 4694264 w 5095972"/>
              <a:gd name="connsiteY12" fmla="*/ 2632297 h 4842127"/>
              <a:gd name="connsiteX13" fmla="*/ 3961178 w 5095972"/>
              <a:gd name="connsiteY13" fmla="*/ 2866407 h 4842127"/>
              <a:gd name="connsiteX14" fmla="*/ 4479678 w 5095972"/>
              <a:gd name="connsiteY14" fmla="*/ 3770174 h 4842127"/>
              <a:gd name="connsiteX15" fmla="*/ 3249533 w 5095972"/>
              <a:gd name="connsiteY15" fmla="*/ 3507473 h 4842127"/>
              <a:gd name="connsiteX16" fmla="*/ 3166568 w 5095972"/>
              <a:gd name="connsiteY16" fmla="*/ 4840512 h 4842127"/>
              <a:gd name="connsiteX17" fmla="*/ 2431760 w 5095972"/>
              <a:gd name="connsiteY17" fmla="*/ 3798291 h 4842127"/>
              <a:gd name="connsiteX18" fmla="*/ 1176032 w 5095972"/>
              <a:gd name="connsiteY18" fmla="*/ 4301775 h 4842127"/>
              <a:gd name="connsiteX19" fmla="*/ 1559781 w 5095972"/>
              <a:gd name="connsiteY19" fmla="*/ 2981795 h 4842127"/>
              <a:gd name="connsiteX20" fmla="*/ 388250 w 5095972"/>
              <a:gd name="connsiteY20" fmla="*/ 3077685 h 4842127"/>
              <a:gd name="connsiteX21" fmla="*/ 40328 w 5095972"/>
              <a:gd name="connsiteY21" fmla="*/ 2805931 h 4842127"/>
              <a:gd name="connsiteX0" fmla="*/ 40328 w 5095972"/>
              <a:gd name="connsiteY0" fmla="*/ 2805931 h 4842017"/>
              <a:gd name="connsiteX1" fmla="*/ 1247571 w 5095972"/>
              <a:gd name="connsiteY1" fmla="*/ 2160898 h 4842017"/>
              <a:gd name="connsiteX2" fmla="*/ 582112 w 5095972"/>
              <a:gd name="connsiteY2" fmla="*/ 1385661 h 4842017"/>
              <a:gd name="connsiteX3" fmla="*/ 457035 w 5095972"/>
              <a:gd name="connsiteY3" fmla="*/ 1036086 h 4842017"/>
              <a:gd name="connsiteX4" fmla="*/ 867546 w 5095972"/>
              <a:gd name="connsiteY4" fmla="*/ 1014344 h 4842017"/>
              <a:gd name="connsiteX5" fmla="*/ 1966018 w 5095972"/>
              <a:gd name="connsiteY5" fmla="*/ 1279850 h 4842017"/>
              <a:gd name="connsiteX6" fmla="*/ 2749948 w 5095972"/>
              <a:gd name="connsiteY6" fmla="*/ 0 h 4842017"/>
              <a:gd name="connsiteX7" fmla="*/ 3146302 w 5095972"/>
              <a:gd name="connsiteY7" fmla="*/ 1278714 h 4842017"/>
              <a:gd name="connsiteX8" fmla="*/ 4680372 w 5095972"/>
              <a:gd name="connsiteY8" fmla="*/ 711224 h 4842017"/>
              <a:gd name="connsiteX9" fmla="*/ 4255280 w 5095972"/>
              <a:gd name="connsiteY9" fmla="*/ 1480991 h 4842017"/>
              <a:gd name="connsiteX10" fmla="*/ 3905187 w 5095972"/>
              <a:gd name="connsiteY10" fmla="*/ 2012985 h 4842017"/>
              <a:gd name="connsiteX11" fmla="*/ 5084889 w 5095972"/>
              <a:gd name="connsiteY11" fmla="*/ 2339389 h 4842017"/>
              <a:gd name="connsiteX12" fmla="*/ 4694264 w 5095972"/>
              <a:gd name="connsiteY12" fmla="*/ 2632297 h 4842017"/>
              <a:gd name="connsiteX13" fmla="*/ 3961178 w 5095972"/>
              <a:gd name="connsiteY13" fmla="*/ 2866407 h 4842017"/>
              <a:gd name="connsiteX14" fmla="*/ 4479678 w 5095972"/>
              <a:gd name="connsiteY14" fmla="*/ 3770174 h 4842017"/>
              <a:gd name="connsiteX15" fmla="*/ 3249533 w 5095972"/>
              <a:gd name="connsiteY15" fmla="*/ 3507473 h 4842017"/>
              <a:gd name="connsiteX16" fmla="*/ 3166568 w 5095972"/>
              <a:gd name="connsiteY16" fmla="*/ 4840512 h 4842017"/>
              <a:gd name="connsiteX17" fmla="*/ 2404406 w 5095972"/>
              <a:gd name="connsiteY17" fmla="*/ 3718173 h 4842017"/>
              <a:gd name="connsiteX18" fmla="*/ 1176032 w 5095972"/>
              <a:gd name="connsiteY18" fmla="*/ 4301775 h 4842017"/>
              <a:gd name="connsiteX19" fmla="*/ 1559781 w 5095972"/>
              <a:gd name="connsiteY19" fmla="*/ 2981795 h 4842017"/>
              <a:gd name="connsiteX20" fmla="*/ 388250 w 5095972"/>
              <a:gd name="connsiteY20" fmla="*/ 3077685 h 4842017"/>
              <a:gd name="connsiteX21" fmla="*/ 40328 w 5095972"/>
              <a:gd name="connsiteY21" fmla="*/ 2805931 h 4842017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176032 w 5095972"/>
              <a:gd name="connsiteY18" fmla="*/ 4301775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176032 w 5095972"/>
              <a:gd name="connsiteY18" fmla="*/ 4301775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075419 w 5095972"/>
              <a:gd name="connsiteY18" fmla="*/ 4437056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0 w 5055644"/>
              <a:gd name="connsiteY0" fmla="*/ 2805931 h 4841960"/>
              <a:gd name="connsiteX1" fmla="*/ 1207243 w 5055644"/>
              <a:gd name="connsiteY1" fmla="*/ 2160898 h 4841960"/>
              <a:gd name="connsiteX2" fmla="*/ 541784 w 5055644"/>
              <a:gd name="connsiteY2" fmla="*/ 1385661 h 4841960"/>
              <a:gd name="connsiteX3" fmla="*/ 416707 w 5055644"/>
              <a:gd name="connsiteY3" fmla="*/ 1036086 h 4841960"/>
              <a:gd name="connsiteX4" fmla="*/ 827218 w 5055644"/>
              <a:gd name="connsiteY4" fmla="*/ 1014344 h 4841960"/>
              <a:gd name="connsiteX5" fmla="*/ 1925690 w 5055644"/>
              <a:gd name="connsiteY5" fmla="*/ 1279850 h 4841960"/>
              <a:gd name="connsiteX6" fmla="*/ 2709620 w 5055644"/>
              <a:gd name="connsiteY6" fmla="*/ 0 h 4841960"/>
              <a:gd name="connsiteX7" fmla="*/ 3105974 w 5055644"/>
              <a:gd name="connsiteY7" fmla="*/ 1278714 h 4841960"/>
              <a:gd name="connsiteX8" fmla="*/ 4640044 w 5055644"/>
              <a:gd name="connsiteY8" fmla="*/ 711224 h 4841960"/>
              <a:gd name="connsiteX9" fmla="*/ 4214952 w 5055644"/>
              <a:gd name="connsiteY9" fmla="*/ 1480991 h 4841960"/>
              <a:gd name="connsiteX10" fmla="*/ 3864859 w 5055644"/>
              <a:gd name="connsiteY10" fmla="*/ 2012985 h 4841960"/>
              <a:gd name="connsiteX11" fmla="*/ 5044561 w 5055644"/>
              <a:gd name="connsiteY11" fmla="*/ 2339389 h 4841960"/>
              <a:gd name="connsiteX12" fmla="*/ 4653936 w 5055644"/>
              <a:gd name="connsiteY12" fmla="*/ 2632297 h 4841960"/>
              <a:gd name="connsiteX13" fmla="*/ 3920850 w 5055644"/>
              <a:gd name="connsiteY13" fmla="*/ 2866407 h 4841960"/>
              <a:gd name="connsiteX14" fmla="*/ 4439350 w 5055644"/>
              <a:gd name="connsiteY14" fmla="*/ 3770174 h 4841960"/>
              <a:gd name="connsiteX15" fmla="*/ 3209205 w 5055644"/>
              <a:gd name="connsiteY15" fmla="*/ 3507473 h 4841960"/>
              <a:gd name="connsiteX16" fmla="*/ 3126240 w 5055644"/>
              <a:gd name="connsiteY16" fmla="*/ 4840512 h 4841960"/>
              <a:gd name="connsiteX17" fmla="*/ 2364078 w 5055644"/>
              <a:gd name="connsiteY17" fmla="*/ 3718173 h 4841960"/>
              <a:gd name="connsiteX18" fmla="*/ 1035091 w 5055644"/>
              <a:gd name="connsiteY18" fmla="*/ 4437056 h 4841960"/>
              <a:gd name="connsiteX19" fmla="*/ 1519453 w 5055644"/>
              <a:gd name="connsiteY19" fmla="*/ 2981795 h 4841960"/>
              <a:gd name="connsiteX20" fmla="*/ 0 w 5055644"/>
              <a:gd name="connsiteY20" fmla="*/ 2805931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599657 w 5113517"/>
              <a:gd name="connsiteY2" fmla="*/ 1385661 h 4841960"/>
              <a:gd name="connsiteX3" fmla="*/ 474580 w 5113517"/>
              <a:gd name="connsiteY3" fmla="*/ 1036086 h 4841960"/>
              <a:gd name="connsiteX4" fmla="*/ 885091 w 5113517"/>
              <a:gd name="connsiteY4" fmla="*/ 1014344 h 4841960"/>
              <a:gd name="connsiteX5" fmla="*/ 1983563 w 5113517"/>
              <a:gd name="connsiteY5" fmla="*/ 1279850 h 4841960"/>
              <a:gd name="connsiteX6" fmla="*/ 2767493 w 5113517"/>
              <a:gd name="connsiteY6" fmla="*/ 0 h 4841960"/>
              <a:gd name="connsiteX7" fmla="*/ 3163847 w 5113517"/>
              <a:gd name="connsiteY7" fmla="*/ 1278714 h 4841960"/>
              <a:gd name="connsiteX8" fmla="*/ 4697917 w 5113517"/>
              <a:gd name="connsiteY8" fmla="*/ 711224 h 4841960"/>
              <a:gd name="connsiteX9" fmla="*/ 4272825 w 5113517"/>
              <a:gd name="connsiteY9" fmla="*/ 1480991 h 4841960"/>
              <a:gd name="connsiteX10" fmla="*/ 3922732 w 5113517"/>
              <a:gd name="connsiteY10" fmla="*/ 2012985 h 4841960"/>
              <a:gd name="connsiteX11" fmla="*/ 5102434 w 5113517"/>
              <a:gd name="connsiteY11" fmla="*/ 2339389 h 4841960"/>
              <a:gd name="connsiteX12" fmla="*/ 4711809 w 5113517"/>
              <a:gd name="connsiteY12" fmla="*/ 2632297 h 4841960"/>
              <a:gd name="connsiteX13" fmla="*/ 3978723 w 5113517"/>
              <a:gd name="connsiteY13" fmla="*/ 2866407 h 4841960"/>
              <a:gd name="connsiteX14" fmla="*/ 4497223 w 5113517"/>
              <a:gd name="connsiteY14" fmla="*/ 3770174 h 4841960"/>
              <a:gd name="connsiteX15" fmla="*/ 3267078 w 5113517"/>
              <a:gd name="connsiteY15" fmla="*/ 3507473 h 4841960"/>
              <a:gd name="connsiteX16" fmla="*/ 3184113 w 5113517"/>
              <a:gd name="connsiteY16" fmla="*/ 4840512 h 4841960"/>
              <a:gd name="connsiteX17" fmla="*/ 2421951 w 5113517"/>
              <a:gd name="connsiteY17" fmla="*/ 3718173 h 4841960"/>
              <a:gd name="connsiteX18" fmla="*/ 1092964 w 5113517"/>
              <a:gd name="connsiteY18" fmla="*/ 4437056 h 4841960"/>
              <a:gd name="connsiteX19" fmla="*/ 1577326 w 5113517"/>
              <a:gd name="connsiteY19" fmla="*/ 2981795 h 4841960"/>
              <a:gd name="connsiteX20" fmla="*/ -1 w 5113517"/>
              <a:gd name="connsiteY20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599659 w 5113519"/>
              <a:gd name="connsiteY2" fmla="*/ 1385661 h 4841960"/>
              <a:gd name="connsiteX3" fmla="*/ 474582 w 5113519"/>
              <a:gd name="connsiteY3" fmla="*/ 1036086 h 4841960"/>
              <a:gd name="connsiteX4" fmla="*/ 885093 w 5113519"/>
              <a:gd name="connsiteY4" fmla="*/ 1014344 h 4841960"/>
              <a:gd name="connsiteX5" fmla="*/ 1983565 w 5113519"/>
              <a:gd name="connsiteY5" fmla="*/ 1279850 h 4841960"/>
              <a:gd name="connsiteX6" fmla="*/ 2767495 w 5113519"/>
              <a:gd name="connsiteY6" fmla="*/ 0 h 4841960"/>
              <a:gd name="connsiteX7" fmla="*/ 3163849 w 5113519"/>
              <a:gd name="connsiteY7" fmla="*/ 1278714 h 4841960"/>
              <a:gd name="connsiteX8" fmla="*/ 4697919 w 5113519"/>
              <a:gd name="connsiteY8" fmla="*/ 711224 h 4841960"/>
              <a:gd name="connsiteX9" fmla="*/ 4272827 w 5113519"/>
              <a:gd name="connsiteY9" fmla="*/ 1480991 h 4841960"/>
              <a:gd name="connsiteX10" fmla="*/ 3922734 w 5113519"/>
              <a:gd name="connsiteY10" fmla="*/ 2012985 h 4841960"/>
              <a:gd name="connsiteX11" fmla="*/ 5102436 w 5113519"/>
              <a:gd name="connsiteY11" fmla="*/ 2339389 h 4841960"/>
              <a:gd name="connsiteX12" fmla="*/ 4711811 w 5113519"/>
              <a:gd name="connsiteY12" fmla="*/ 2632297 h 4841960"/>
              <a:gd name="connsiteX13" fmla="*/ 3978725 w 5113519"/>
              <a:gd name="connsiteY13" fmla="*/ 2866407 h 4841960"/>
              <a:gd name="connsiteX14" fmla="*/ 4497225 w 5113519"/>
              <a:gd name="connsiteY14" fmla="*/ 3770174 h 4841960"/>
              <a:gd name="connsiteX15" fmla="*/ 3267080 w 5113519"/>
              <a:gd name="connsiteY15" fmla="*/ 3507473 h 4841960"/>
              <a:gd name="connsiteX16" fmla="*/ 3184115 w 5113519"/>
              <a:gd name="connsiteY16" fmla="*/ 4840512 h 4841960"/>
              <a:gd name="connsiteX17" fmla="*/ 2421953 w 5113519"/>
              <a:gd name="connsiteY17" fmla="*/ 3718173 h 4841960"/>
              <a:gd name="connsiteX18" fmla="*/ 1092966 w 5113519"/>
              <a:gd name="connsiteY18" fmla="*/ 4437056 h 4841960"/>
              <a:gd name="connsiteX19" fmla="*/ 1577328 w 5113519"/>
              <a:gd name="connsiteY19" fmla="*/ 2981795 h 4841960"/>
              <a:gd name="connsiteX20" fmla="*/ 1 w 5113519"/>
              <a:gd name="connsiteY20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74580 w 5113517"/>
              <a:gd name="connsiteY2" fmla="*/ 1036086 h 4841960"/>
              <a:gd name="connsiteX3" fmla="*/ 885091 w 5113517"/>
              <a:gd name="connsiteY3" fmla="*/ 1014344 h 4841960"/>
              <a:gd name="connsiteX4" fmla="*/ 1983563 w 5113517"/>
              <a:gd name="connsiteY4" fmla="*/ 1279850 h 4841960"/>
              <a:gd name="connsiteX5" fmla="*/ 2767493 w 5113517"/>
              <a:gd name="connsiteY5" fmla="*/ 0 h 4841960"/>
              <a:gd name="connsiteX6" fmla="*/ 3163847 w 5113517"/>
              <a:gd name="connsiteY6" fmla="*/ 1278714 h 4841960"/>
              <a:gd name="connsiteX7" fmla="*/ 4697917 w 5113517"/>
              <a:gd name="connsiteY7" fmla="*/ 711224 h 4841960"/>
              <a:gd name="connsiteX8" fmla="*/ 4272825 w 5113517"/>
              <a:gd name="connsiteY8" fmla="*/ 1480991 h 4841960"/>
              <a:gd name="connsiteX9" fmla="*/ 3922732 w 5113517"/>
              <a:gd name="connsiteY9" fmla="*/ 2012985 h 4841960"/>
              <a:gd name="connsiteX10" fmla="*/ 5102434 w 5113517"/>
              <a:gd name="connsiteY10" fmla="*/ 2339389 h 4841960"/>
              <a:gd name="connsiteX11" fmla="*/ 4711809 w 5113517"/>
              <a:gd name="connsiteY11" fmla="*/ 2632297 h 4841960"/>
              <a:gd name="connsiteX12" fmla="*/ 3978723 w 5113517"/>
              <a:gd name="connsiteY12" fmla="*/ 2866407 h 4841960"/>
              <a:gd name="connsiteX13" fmla="*/ 4497223 w 5113517"/>
              <a:gd name="connsiteY13" fmla="*/ 3770174 h 4841960"/>
              <a:gd name="connsiteX14" fmla="*/ 3267078 w 5113517"/>
              <a:gd name="connsiteY14" fmla="*/ 3507473 h 4841960"/>
              <a:gd name="connsiteX15" fmla="*/ 3184113 w 5113517"/>
              <a:gd name="connsiteY15" fmla="*/ 4840512 h 4841960"/>
              <a:gd name="connsiteX16" fmla="*/ 2421951 w 5113517"/>
              <a:gd name="connsiteY16" fmla="*/ 3718173 h 4841960"/>
              <a:gd name="connsiteX17" fmla="*/ 1092964 w 5113517"/>
              <a:gd name="connsiteY17" fmla="*/ 4437056 h 4841960"/>
              <a:gd name="connsiteX18" fmla="*/ 1577326 w 5113517"/>
              <a:gd name="connsiteY18" fmla="*/ 2981795 h 4841960"/>
              <a:gd name="connsiteX19" fmla="*/ -1 w 5113517"/>
              <a:gd name="connsiteY19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74582 w 5113519"/>
              <a:gd name="connsiteY2" fmla="*/ 103608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02498"/>
              <a:gd name="connsiteY0" fmla="*/ 2871567 h 4841960"/>
              <a:gd name="connsiteX1" fmla="*/ 1265118 w 5102498"/>
              <a:gd name="connsiteY1" fmla="*/ 2160898 h 4841960"/>
              <a:gd name="connsiteX2" fmla="*/ 485508 w 5102498"/>
              <a:gd name="connsiteY2" fmla="*/ 933726 h 4841960"/>
              <a:gd name="connsiteX3" fmla="*/ 1983565 w 5102498"/>
              <a:gd name="connsiteY3" fmla="*/ 1279850 h 4841960"/>
              <a:gd name="connsiteX4" fmla="*/ 2767495 w 5102498"/>
              <a:gd name="connsiteY4" fmla="*/ 0 h 4841960"/>
              <a:gd name="connsiteX5" fmla="*/ 3163849 w 5102498"/>
              <a:gd name="connsiteY5" fmla="*/ 1278714 h 4841960"/>
              <a:gd name="connsiteX6" fmla="*/ 4697919 w 5102498"/>
              <a:gd name="connsiteY6" fmla="*/ 711224 h 4841960"/>
              <a:gd name="connsiteX7" fmla="*/ 4272827 w 5102498"/>
              <a:gd name="connsiteY7" fmla="*/ 1480991 h 4841960"/>
              <a:gd name="connsiteX8" fmla="*/ 3922734 w 5102498"/>
              <a:gd name="connsiteY8" fmla="*/ 2012985 h 4841960"/>
              <a:gd name="connsiteX9" fmla="*/ 5102436 w 5102498"/>
              <a:gd name="connsiteY9" fmla="*/ 2339389 h 4841960"/>
              <a:gd name="connsiteX10" fmla="*/ 3978725 w 5102498"/>
              <a:gd name="connsiteY10" fmla="*/ 2866407 h 4841960"/>
              <a:gd name="connsiteX11" fmla="*/ 4497225 w 5102498"/>
              <a:gd name="connsiteY11" fmla="*/ 3770174 h 4841960"/>
              <a:gd name="connsiteX12" fmla="*/ 3267080 w 5102498"/>
              <a:gd name="connsiteY12" fmla="*/ 3507473 h 4841960"/>
              <a:gd name="connsiteX13" fmla="*/ 3184115 w 5102498"/>
              <a:gd name="connsiteY13" fmla="*/ 4840512 h 4841960"/>
              <a:gd name="connsiteX14" fmla="*/ 2421953 w 5102498"/>
              <a:gd name="connsiteY14" fmla="*/ 3718173 h 4841960"/>
              <a:gd name="connsiteX15" fmla="*/ 1092966 w 5102498"/>
              <a:gd name="connsiteY15" fmla="*/ 4437056 h 4841960"/>
              <a:gd name="connsiteX16" fmla="*/ 1577328 w 5102498"/>
              <a:gd name="connsiteY16" fmla="*/ 2981795 h 4841960"/>
              <a:gd name="connsiteX17" fmla="*/ 1 w 5102498"/>
              <a:gd name="connsiteY17" fmla="*/ 2871567 h 4841960"/>
              <a:gd name="connsiteX0" fmla="*/ -1 w 5102490"/>
              <a:gd name="connsiteY0" fmla="*/ 2871567 h 4841960"/>
              <a:gd name="connsiteX1" fmla="*/ 1265116 w 5102490"/>
              <a:gd name="connsiteY1" fmla="*/ 2160898 h 4841960"/>
              <a:gd name="connsiteX2" fmla="*/ 485506 w 5102490"/>
              <a:gd name="connsiteY2" fmla="*/ 933726 h 4841960"/>
              <a:gd name="connsiteX3" fmla="*/ 1983563 w 5102490"/>
              <a:gd name="connsiteY3" fmla="*/ 1279850 h 4841960"/>
              <a:gd name="connsiteX4" fmla="*/ 2767493 w 5102490"/>
              <a:gd name="connsiteY4" fmla="*/ 0 h 4841960"/>
              <a:gd name="connsiteX5" fmla="*/ 3163847 w 5102490"/>
              <a:gd name="connsiteY5" fmla="*/ 1278714 h 4841960"/>
              <a:gd name="connsiteX6" fmla="*/ 4697917 w 5102490"/>
              <a:gd name="connsiteY6" fmla="*/ 711224 h 4841960"/>
              <a:gd name="connsiteX7" fmla="*/ 4272825 w 5102490"/>
              <a:gd name="connsiteY7" fmla="*/ 1480991 h 4841960"/>
              <a:gd name="connsiteX8" fmla="*/ 3922732 w 5102490"/>
              <a:gd name="connsiteY8" fmla="*/ 2012985 h 4841960"/>
              <a:gd name="connsiteX9" fmla="*/ 5102434 w 5102490"/>
              <a:gd name="connsiteY9" fmla="*/ 2339389 h 4841960"/>
              <a:gd name="connsiteX10" fmla="*/ 3863684 w 5102490"/>
              <a:gd name="connsiteY10" fmla="*/ 2811641 h 4841960"/>
              <a:gd name="connsiteX11" fmla="*/ 4497223 w 5102490"/>
              <a:gd name="connsiteY11" fmla="*/ 3770174 h 4841960"/>
              <a:gd name="connsiteX12" fmla="*/ 3267078 w 5102490"/>
              <a:gd name="connsiteY12" fmla="*/ 3507473 h 4841960"/>
              <a:gd name="connsiteX13" fmla="*/ 3184113 w 5102490"/>
              <a:gd name="connsiteY13" fmla="*/ 4840512 h 4841960"/>
              <a:gd name="connsiteX14" fmla="*/ 2421951 w 5102490"/>
              <a:gd name="connsiteY14" fmla="*/ 3718173 h 4841960"/>
              <a:gd name="connsiteX15" fmla="*/ 1092964 w 5102490"/>
              <a:gd name="connsiteY15" fmla="*/ 4437056 h 4841960"/>
              <a:gd name="connsiteX16" fmla="*/ 1577326 w 5102490"/>
              <a:gd name="connsiteY16" fmla="*/ 2981795 h 4841960"/>
              <a:gd name="connsiteX17" fmla="*/ -1 w 5102490"/>
              <a:gd name="connsiteY17" fmla="*/ 2871567 h 4841960"/>
              <a:gd name="connsiteX0" fmla="*/ 1 w 5102527"/>
              <a:gd name="connsiteY0" fmla="*/ 2871567 h 4841960"/>
              <a:gd name="connsiteX1" fmla="*/ 1265118 w 5102527"/>
              <a:gd name="connsiteY1" fmla="*/ 2160898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265116 w 5102525"/>
              <a:gd name="connsiteY1" fmla="*/ 2160898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67078 w 5102525"/>
              <a:gd name="connsiteY12" fmla="*/ 3507473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265118 w 5102527"/>
              <a:gd name="connsiteY1" fmla="*/ 2160898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332556 w 5102525"/>
              <a:gd name="connsiteY1" fmla="*/ 2089701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67078 w 5102525"/>
              <a:gd name="connsiteY12" fmla="*/ 3507473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17928 w 5102525"/>
              <a:gd name="connsiteY12" fmla="*/ 3356807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17930 w 5102527"/>
              <a:gd name="connsiteY12" fmla="*/ 3356807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828313 w 5102525"/>
              <a:gd name="connsiteY11" fmla="*/ 3987432 h 4841960"/>
              <a:gd name="connsiteX12" fmla="*/ 3217928 w 5102525"/>
              <a:gd name="connsiteY12" fmla="*/ 3356807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5215 h 4845608"/>
              <a:gd name="connsiteX1" fmla="*/ 1612941 w 5102525"/>
              <a:gd name="connsiteY1" fmla="*/ 2135243 h 4845608"/>
              <a:gd name="connsiteX2" fmla="*/ 485506 w 5102525"/>
              <a:gd name="connsiteY2" fmla="*/ 937374 h 4845608"/>
              <a:gd name="connsiteX3" fmla="*/ 2767493 w 5102525"/>
              <a:gd name="connsiteY3" fmla="*/ 3648 h 4845608"/>
              <a:gd name="connsiteX4" fmla="*/ 3163847 w 5102525"/>
              <a:gd name="connsiteY4" fmla="*/ 1282362 h 4845608"/>
              <a:gd name="connsiteX5" fmla="*/ 4697917 w 5102525"/>
              <a:gd name="connsiteY5" fmla="*/ 714872 h 4845608"/>
              <a:gd name="connsiteX6" fmla="*/ 4272825 w 5102525"/>
              <a:gd name="connsiteY6" fmla="*/ 1484639 h 4845608"/>
              <a:gd name="connsiteX7" fmla="*/ 3922732 w 5102525"/>
              <a:gd name="connsiteY7" fmla="*/ 2016633 h 4845608"/>
              <a:gd name="connsiteX8" fmla="*/ 5102434 w 5102525"/>
              <a:gd name="connsiteY8" fmla="*/ 2343037 h 4845608"/>
              <a:gd name="connsiteX9" fmla="*/ 3863684 w 5102525"/>
              <a:gd name="connsiteY9" fmla="*/ 2815289 h 4845608"/>
              <a:gd name="connsiteX10" fmla="*/ 4828313 w 5102525"/>
              <a:gd name="connsiteY10" fmla="*/ 3991080 h 4845608"/>
              <a:gd name="connsiteX11" fmla="*/ 3349200 w 5102525"/>
              <a:gd name="connsiteY11" fmla="*/ 3476200 h 4845608"/>
              <a:gd name="connsiteX12" fmla="*/ 3184113 w 5102525"/>
              <a:gd name="connsiteY12" fmla="*/ 4844160 h 4845608"/>
              <a:gd name="connsiteX13" fmla="*/ 2421951 w 5102525"/>
              <a:gd name="connsiteY13" fmla="*/ 3721821 h 4845608"/>
              <a:gd name="connsiteX14" fmla="*/ 1092964 w 5102525"/>
              <a:gd name="connsiteY14" fmla="*/ 4440704 h 4845608"/>
              <a:gd name="connsiteX15" fmla="*/ 1577326 w 5102525"/>
              <a:gd name="connsiteY15" fmla="*/ 2985443 h 4845608"/>
              <a:gd name="connsiteX16" fmla="*/ -1 w 5102525"/>
              <a:gd name="connsiteY16" fmla="*/ 2875215 h 4845608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2767495 w 5102527"/>
              <a:gd name="connsiteY2" fmla="*/ 0 h 4841960"/>
              <a:gd name="connsiteX3" fmla="*/ 3163849 w 5102527"/>
              <a:gd name="connsiteY3" fmla="*/ 1278714 h 4841960"/>
              <a:gd name="connsiteX4" fmla="*/ 4697919 w 5102527"/>
              <a:gd name="connsiteY4" fmla="*/ 711224 h 4841960"/>
              <a:gd name="connsiteX5" fmla="*/ 4272827 w 5102527"/>
              <a:gd name="connsiteY5" fmla="*/ 1480991 h 4841960"/>
              <a:gd name="connsiteX6" fmla="*/ 3922734 w 5102527"/>
              <a:gd name="connsiteY6" fmla="*/ 2012985 h 4841960"/>
              <a:gd name="connsiteX7" fmla="*/ 5102436 w 5102527"/>
              <a:gd name="connsiteY7" fmla="*/ 2339389 h 4841960"/>
              <a:gd name="connsiteX8" fmla="*/ 3863686 w 5102527"/>
              <a:gd name="connsiteY8" fmla="*/ 2811641 h 4841960"/>
              <a:gd name="connsiteX9" fmla="*/ 4828315 w 5102527"/>
              <a:gd name="connsiteY9" fmla="*/ 3987432 h 4841960"/>
              <a:gd name="connsiteX10" fmla="*/ 3349202 w 5102527"/>
              <a:gd name="connsiteY10" fmla="*/ 3472552 h 4841960"/>
              <a:gd name="connsiteX11" fmla="*/ 3184115 w 5102527"/>
              <a:gd name="connsiteY11" fmla="*/ 4840512 h 4841960"/>
              <a:gd name="connsiteX12" fmla="*/ 2421953 w 5102527"/>
              <a:gd name="connsiteY12" fmla="*/ 3718173 h 4841960"/>
              <a:gd name="connsiteX13" fmla="*/ 1092966 w 5102527"/>
              <a:gd name="connsiteY13" fmla="*/ 4437056 h 4841960"/>
              <a:gd name="connsiteX14" fmla="*/ 1577328 w 5102527"/>
              <a:gd name="connsiteY14" fmla="*/ 2981795 h 4841960"/>
              <a:gd name="connsiteX15" fmla="*/ 1 w 5102527"/>
              <a:gd name="connsiteY15" fmla="*/ 2871567 h 4841960"/>
              <a:gd name="connsiteX0" fmla="*/ -1 w 5102525"/>
              <a:gd name="connsiteY0" fmla="*/ 2815753 h 4786146"/>
              <a:gd name="connsiteX1" fmla="*/ 1612941 w 5102525"/>
              <a:gd name="connsiteY1" fmla="*/ 2075781 h 4786146"/>
              <a:gd name="connsiteX2" fmla="*/ 2330067 w 5102525"/>
              <a:gd name="connsiteY2" fmla="*/ -1 h 4786146"/>
              <a:gd name="connsiteX3" fmla="*/ 3163847 w 5102525"/>
              <a:gd name="connsiteY3" fmla="*/ 1222900 h 4786146"/>
              <a:gd name="connsiteX4" fmla="*/ 4697917 w 5102525"/>
              <a:gd name="connsiteY4" fmla="*/ 655410 h 4786146"/>
              <a:gd name="connsiteX5" fmla="*/ 4272825 w 5102525"/>
              <a:gd name="connsiteY5" fmla="*/ 1425177 h 4786146"/>
              <a:gd name="connsiteX6" fmla="*/ 3922732 w 5102525"/>
              <a:gd name="connsiteY6" fmla="*/ 1957171 h 4786146"/>
              <a:gd name="connsiteX7" fmla="*/ 5102434 w 5102525"/>
              <a:gd name="connsiteY7" fmla="*/ 2283575 h 4786146"/>
              <a:gd name="connsiteX8" fmla="*/ 3863684 w 5102525"/>
              <a:gd name="connsiteY8" fmla="*/ 2755827 h 4786146"/>
              <a:gd name="connsiteX9" fmla="*/ 4828313 w 5102525"/>
              <a:gd name="connsiteY9" fmla="*/ 3931618 h 4786146"/>
              <a:gd name="connsiteX10" fmla="*/ 3349200 w 5102525"/>
              <a:gd name="connsiteY10" fmla="*/ 3416738 h 4786146"/>
              <a:gd name="connsiteX11" fmla="*/ 3184113 w 5102525"/>
              <a:gd name="connsiteY11" fmla="*/ 4784698 h 4786146"/>
              <a:gd name="connsiteX12" fmla="*/ 2421951 w 5102525"/>
              <a:gd name="connsiteY12" fmla="*/ 3662359 h 4786146"/>
              <a:gd name="connsiteX13" fmla="*/ 1092964 w 5102525"/>
              <a:gd name="connsiteY13" fmla="*/ 4381242 h 4786146"/>
              <a:gd name="connsiteX14" fmla="*/ 1577326 w 5102525"/>
              <a:gd name="connsiteY14" fmla="*/ 2925981 h 4786146"/>
              <a:gd name="connsiteX15" fmla="*/ -1 w 5102525"/>
              <a:gd name="connsiteY15" fmla="*/ 2815753 h 4786146"/>
              <a:gd name="connsiteX0" fmla="*/ 0 w 4853634"/>
              <a:gd name="connsiteY0" fmla="*/ 1626981 h 4786148"/>
              <a:gd name="connsiteX1" fmla="*/ 1364050 w 4853634"/>
              <a:gd name="connsiteY1" fmla="*/ 2075783 h 4786148"/>
              <a:gd name="connsiteX2" fmla="*/ 2081176 w 4853634"/>
              <a:gd name="connsiteY2" fmla="*/ 1 h 4786148"/>
              <a:gd name="connsiteX3" fmla="*/ 2914956 w 4853634"/>
              <a:gd name="connsiteY3" fmla="*/ 1222902 h 4786148"/>
              <a:gd name="connsiteX4" fmla="*/ 4449026 w 4853634"/>
              <a:gd name="connsiteY4" fmla="*/ 655412 h 4786148"/>
              <a:gd name="connsiteX5" fmla="*/ 4023934 w 4853634"/>
              <a:gd name="connsiteY5" fmla="*/ 1425179 h 4786148"/>
              <a:gd name="connsiteX6" fmla="*/ 3673841 w 4853634"/>
              <a:gd name="connsiteY6" fmla="*/ 1957173 h 4786148"/>
              <a:gd name="connsiteX7" fmla="*/ 4853543 w 4853634"/>
              <a:gd name="connsiteY7" fmla="*/ 2283577 h 4786148"/>
              <a:gd name="connsiteX8" fmla="*/ 3614793 w 4853634"/>
              <a:gd name="connsiteY8" fmla="*/ 2755829 h 4786148"/>
              <a:gd name="connsiteX9" fmla="*/ 4579422 w 4853634"/>
              <a:gd name="connsiteY9" fmla="*/ 3931620 h 4786148"/>
              <a:gd name="connsiteX10" fmla="*/ 3100309 w 4853634"/>
              <a:gd name="connsiteY10" fmla="*/ 3416740 h 4786148"/>
              <a:gd name="connsiteX11" fmla="*/ 2935222 w 4853634"/>
              <a:gd name="connsiteY11" fmla="*/ 4784700 h 4786148"/>
              <a:gd name="connsiteX12" fmla="*/ 2173060 w 4853634"/>
              <a:gd name="connsiteY12" fmla="*/ 3662361 h 4786148"/>
              <a:gd name="connsiteX13" fmla="*/ 844073 w 4853634"/>
              <a:gd name="connsiteY13" fmla="*/ 4381244 h 4786148"/>
              <a:gd name="connsiteX14" fmla="*/ 1328435 w 4853634"/>
              <a:gd name="connsiteY14" fmla="*/ 2925983 h 4786148"/>
              <a:gd name="connsiteX15" fmla="*/ 0 w 4853634"/>
              <a:gd name="connsiteY15" fmla="*/ 1626981 h 4786148"/>
              <a:gd name="connsiteX0" fmla="*/ 0 w 4853634"/>
              <a:gd name="connsiteY0" fmla="*/ 1626979 h 4786146"/>
              <a:gd name="connsiteX1" fmla="*/ 1603369 w 4853634"/>
              <a:gd name="connsiteY1" fmla="*/ 1571261 h 4786146"/>
              <a:gd name="connsiteX2" fmla="*/ 2081176 w 4853634"/>
              <a:gd name="connsiteY2" fmla="*/ -1 h 4786146"/>
              <a:gd name="connsiteX3" fmla="*/ 2914956 w 4853634"/>
              <a:gd name="connsiteY3" fmla="*/ 1222900 h 4786146"/>
              <a:gd name="connsiteX4" fmla="*/ 4449026 w 4853634"/>
              <a:gd name="connsiteY4" fmla="*/ 655410 h 4786146"/>
              <a:gd name="connsiteX5" fmla="*/ 4023934 w 4853634"/>
              <a:gd name="connsiteY5" fmla="*/ 1425177 h 4786146"/>
              <a:gd name="connsiteX6" fmla="*/ 3673841 w 4853634"/>
              <a:gd name="connsiteY6" fmla="*/ 1957171 h 4786146"/>
              <a:gd name="connsiteX7" fmla="*/ 4853543 w 4853634"/>
              <a:gd name="connsiteY7" fmla="*/ 2283575 h 4786146"/>
              <a:gd name="connsiteX8" fmla="*/ 3614793 w 4853634"/>
              <a:gd name="connsiteY8" fmla="*/ 2755827 h 4786146"/>
              <a:gd name="connsiteX9" fmla="*/ 4579422 w 4853634"/>
              <a:gd name="connsiteY9" fmla="*/ 3931618 h 4786146"/>
              <a:gd name="connsiteX10" fmla="*/ 3100309 w 4853634"/>
              <a:gd name="connsiteY10" fmla="*/ 3416738 h 4786146"/>
              <a:gd name="connsiteX11" fmla="*/ 2935222 w 4853634"/>
              <a:gd name="connsiteY11" fmla="*/ 4784698 h 4786146"/>
              <a:gd name="connsiteX12" fmla="*/ 2173060 w 4853634"/>
              <a:gd name="connsiteY12" fmla="*/ 3662359 h 4786146"/>
              <a:gd name="connsiteX13" fmla="*/ 844073 w 4853634"/>
              <a:gd name="connsiteY13" fmla="*/ 4381242 h 4786146"/>
              <a:gd name="connsiteX14" fmla="*/ 1328435 w 4853634"/>
              <a:gd name="connsiteY14" fmla="*/ 2925981 h 4786146"/>
              <a:gd name="connsiteX15" fmla="*/ 0 w 4853634"/>
              <a:gd name="connsiteY15" fmla="*/ 1626979 h 4786146"/>
              <a:gd name="connsiteX0" fmla="*/ 0 w 4853634"/>
              <a:gd name="connsiteY0" fmla="*/ 1626981 h 4786148"/>
              <a:gd name="connsiteX1" fmla="*/ 1603369 w 4853634"/>
              <a:gd name="connsiteY1" fmla="*/ 1571263 h 4786148"/>
              <a:gd name="connsiteX2" fmla="*/ 2081176 w 4853634"/>
              <a:gd name="connsiteY2" fmla="*/ 1 h 4786148"/>
              <a:gd name="connsiteX3" fmla="*/ 2914956 w 4853634"/>
              <a:gd name="connsiteY3" fmla="*/ 1222902 h 4786148"/>
              <a:gd name="connsiteX4" fmla="*/ 4449026 w 4853634"/>
              <a:gd name="connsiteY4" fmla="*/ 655412 h 4786148"/>
              <a:gd name="connsiteX5" fmla="*/ 4023934 w 4853634"/>
              <a:gd name="connsiteY5" fmla="*/ 1425179 h 4786148"/>
              <a:gd name="connsiteX6" fmla="*/ 3673841 w 4853634"/>
              <a:gd name="connsiteY6" fmla="*/ 1957173 h 4786148"/>
              <a:gd name="connsiteX7" fmla="*/ 4853543 w 4853634"/>
              <a:gd name="connsiteY7" fmla="*/ 2283577 h 4786148"/>
              <a:gd name="connsiteX8" fmla="*/ 3614793 w 4853634"/>
              <a:gd name="connsiteY8" fmla="*/ 2755829 h 4786148"/>
              <a:gd name="connsiteX9" fmla="*/ 4579422 w 4853634"/>
              <a:gd name="connsiteY9" fmla="*/ 3931620 h 4786148"/>
              <a:gd name="connsiteX10" fmla="*/ 3100309 w 4853634"/>
              <a:gd name="connsiteY10" fmla="*/ 3416740 h 4786148"/>
              <a:gd name="connsiteX11" fmla="*/ 2935222 w 4853634"/>
              <a:gd name="connsiteY11" fmla="*/ 4784700 h 4786148"/>
              <a:gd name="connsiteX12" fmla="*/ 2173060 w 4853634"/>
              <a:gd name="connsiteY12" fmla="*/ 3662361 h 4786148"/>
              <a:gd name="connsiteX13" fmla="*/ 844073 w 4853634"/>
              <a:gd name="connsiteY13" fmla="*/ 4381244 h 4786148"/>
              <a:gd name="connsiteX14" fmla="*/ 1328435 w 4853634"/>
              <a:gd name="connsiteY14" fmla="*/ 2925983 h 4786148"/>
              <a:gd name="connsiteX15" fmla="*/ 0 w 4853634"/>
              <a:gd name="connsiteY15" fmla="*/ 1626981 h 4786148"/>
              <a:gd name="connsiteX0" fmla="*/ -1 w 4824208"/>
              <a:gd name="connsiteY0" fmla="*/ 1515906 h 4786146"/>
              <a:gd name="connsiteX1" fmla="*/ 1573943 w 4824208"/>
              <a:gd name="connsiteY1" fmla="*/ 1571261 h 4786146"/>
              <a:gd name="connsiteX2" fmla="*/ 2051750 w 4824208"/>
              <a:gd name="connsiteY2" fmla="*/ -1 h 4786146"/>
              <a:gd name="connsiteX3" fmla="*/ 2885530 w 4824208"/>
              <a:gd name="connsiteY3" fmla="*/ 1222900 h 4786146"/>
              <a:gd name="connsiteX4" fmla="*/ 4419600 w 4824208"/>
              <a:gd name="connsiteY4" fmla="*/ 655410 h 4786146"/>
              <a:gd name="connsiteX5" fmla="*/ 3994508 w 4824208"/>
              <a:gd name="connsiteY5" fmla="*/ 1425177 h 4786146"/>
              <a:gd name="connsiteX6" fmla="*/ 3644415 w 4824208"/>
              <a:gd name="connsiteY6" fmla="*/ 1957171 h 4786146"/>
              <a:gd name="connsiteX7" fmla="*/ 4824117 w 4824208"/>
              <a:gd name="connsiteY7" fmla="*/ 2283575 h 4786146"/>
              <a:gd name="connsiteX8" fmla="*/ 3585367 w 4824208"/>
              <a:gd name="connsiteY8" fmla="*/ 2755827 h 4786146"/>
              <a:gd name="connsiteX9" fmla="*/ 4549996 w 4824208"/>
              <a:gd name="connsiteY9" fmla="*/ 3931618 h 4786146"/>
              <a:gd name="connsiteX10" fmla="*/ 3070883 w 4824208"/>
              <a:gd name="connsiteY10" fmla="*/ 3416738 h 4786146"/>
              <a:gd name="connsiteX11" fmla="*/ 2905796 w 4824208"/>
              <a:gd name="connsiteY11" fmla="*/ 4784698 h 4786146"/>
              <a:gd name="connsiteX12" fmla="*/ 2143634 w 4824208"/>
              <a:gd name="connsiteY12" fmla="*/ 3662359 h 4786146"/>
              <a:gd name="connsiteX13" fmla="*/ 814647 w 4824208"/>
              <a:gd name="connsiteY13" fmla="*/ 4381242 h 4786146"/>
              <a:gd name="connsiteX14" fmla="*/ 1299009 w 4824208"/>
              <a:gd name="connsiteY14" fmla="*/ 2925981 h 4786146"/>
              <a:gd name="connsiteX15" fmla="*/ -1 w 4824208"/>
              <a:gd name="connsiteY15" fmla="*/ 1515906 h 4786146"/>
              <a:gd name="connsiteX0" fmla="*/ 1 w 4824210"/>
              <a:gd name="connsiteY0" fmla="*/ 1515908 h 4786148"/>
              <a:gd name="connsiteX1" fmla="*/ 1573945 w 4824210"/>
              <a:gd name="connsiteY1" fmla="*/ 1571263 h 4786148"/>
              <a:gd name="connsiteX2" fmla="*/ 2051752 w 4824210"/>
              <a:gd name="connsiteY2" fmla="*/ 1 h 4786148"/>
              <a:gd name="connsiteX3" fmla="*/ 2885532 w 4824210"/>
              <a:gd name="connsiteY3" fmla="*/ 1222902 h 4786148"/>
              <a:gd name="connsiteX4" fmla="*/ 4419602 w 4824210"/>
              <a:gd name="connsiteY4" fmla="*/ 655412 h 4786148"/>
              <a:gd name="connsiteX5" fmla="*/ 3994510 w 4824210"/>
              <a:gd name="connsiteY5" fmla="*/ 1425179 h 4786148"/>
              <a:gd name="connsiteX6" fmla="*/ 3644417 w 4824210"/>
              <a:gd name="connsiteY6" fmla="*/ 1957173 h 4786148"/>
              <a:gd name="connsiteX7" fmla="*/ 4824119 w 4824210"/>
              <a:gd name="connsiteY7" fmla="*/ 2283577 h 4786148"/>
              <a:gd name="connsiteX8" fmla="*/ 3585369 w 4824210"/>
              <a:gd name="connsiteY8" fmla="*/ 2755829 h 4786148"/>
              <a:gd name="connsiteX9" fmla="*/ 4549998 w 4824210"/>
              <a:gd name="connsiteY9" fmla="*/ 3931620 h 4786148"/>
              <a:gd name="connsiteX10" fmla="*/ 3070885 w 4824210"/>
              <a:gd name="connsiteY10" fmla="*/ 3416740 h 4786148"/>
              <a:gd name="connsiteX11" fmla="*/ 2905798 w 4824210"/>
              <a:gd name="connsiteY11" fmla="*/ 4784700 h 4786148"/>
              <a:gd name="connsiteX12" fmla="*/ 2143636 w 4824210"/>
              <a:gd name="connsiteY12" fmla="*/ 3662361 h 4786148"/>
              <a:gd name="connsiteX13" fmla="*/ 814649 w 4824210"/>
              <a:gd name="connsiteY13" fmla="*/ 4381244 h 4786148"/>
              <a:gd name="connsiteX14" fmla="*/ 1299011 w 4824210"/>
              <a:gd name="connsiteY14" fmla="*/ 2925983 h 4786148"/>
              <a:gd name="connsiteX15" fmla="*/ 1 w 4824210"/>
              <a:gd name="connsiteY15" fmla="*/ 1515908 h 4786148"/>
              <a:gd name="connsiteX0" fmla="*/ -1 w 4824208"/>
              <a:gd name="connsiteY0" fmla="*/ 1515906 h 4786146"/>
              <a:gd name="connsiteX1" fmla="*/ 1573943 w 4824208"/>
              <a:gd name="connsiteY1" fmla="*/ 1571261 h 4786146"/>
              <a:gd name="connsiteX2" fmla="*/ 2051750 w 4824208"/>
              <a:gd name="connsiteY2" fmla="*/ -1 h 4786146"/>
              <a:gd name="connsiteX3" fmla="*/ 2885530 w 4824208"/>
              <a:gd name="connsiteY3" fmla="*/ 1222900 h 4786146"/>
              <a:gd name="connsiteX4" fmla="*/ 4419600 w 4824208"/>
              <a:gd name="connsiteY4" fmla="*/ 655410 h 4786146"/>
              <a:gd name="connsiteX5" fmla="*/ 3994508 w 4824208"/>
              <a:gd name="connsiteY5" fmla="*/ 1425177 h 4786146"/>
              <a:gd name="connsiteX6" fmla="*/ 3644415 w 4824208"/>
              <a:gd name="connsiteY6" fmla="*/ 1957171 h 4786146"/>
              <a:gd name="connsiteX7" fmla="*/ 4824117 w 4824208"/>
              <a:gd name="connsiteY7" fmla="*/ 2283575 h 4786146"/>
              <a:gd name="connsiteX8" fmla="*/ 3585367 w 4824208"/>
              <a:gd name="connsiteY8" fmla="*/ 2755827 h 4786146"/>
              <a:gd name="connsiteX9" fmla="*/ 4549996 w 4824208"/>
              <a:gd name="connsiteY9" fmla="*/ 3931618 h 4786146"/>
              <a:gd name="connsiteX10" fmla="*/ 3070883 w 4824208"/>
              <a:gd name="connsiteY10" fmla="*/ 3416738 h 4786146"/>
              <a:gd name="connsiteX11" fmla="*/ 2905796 w 4824208"/>
              <a:gd name="connsiteY11" fmla="*/ 4784698 h 4786146"/>
              <a:gd name="connsiteX12" fmla="*/ 2143634 w 4824208"/>
              <a:gd name="connsiteY12" fmla="*/ 3662359 h 4786146"/>
              <a:gd name="connsiteX13" fmla="*/ 354842 w 4824208"/>
              <a:gd name="connsiteY13" fmla="*/ 3823584 h 4786146"/>
              <a:gd name="connsiteX14" fmla="*/ 1299009 w 4824208"/>
              <a:gd name="connsiteY14" fmla="*/ 2925981 h 4786146"/>
              <a:gd name="connsiteX15" fmla="*/ -1 w 4824208"/>
              <a:gd name="connsiteY15" fmla="*/ 1515906 h 4786146"/>
              <a:gd name="connsiteX0" fmla="*/ 1 w 4824210"/>
              <a:gd name="connsiteY0" fmla="*/ 1515908 h 4786148"/>
              <a:gd name="connsiteX1" fmla="*/ 1573945 w 4824210"/>
              <a:gd name="connsiteY1" fmla="*/ 1571263 h 4786148"/>
              <a:gd name="connsiteX2" fmla="*/ 2051752 w 4824210"/>
              <a:gd name="connsiteY2" fmla="*/ 1 h 4786148"/>
              <a:gd name="connsiteX3" fmla="*/ 2885532 w 4824210"/>
              <a:gd name="connsiteY3" fmla="*/ 1222902 h 4786148"/>
              <a:gd name="connsiteX4" fmla="*/ 4419602 w 4824210"/>
              <a:gd name="connsiteY4" fmla="*/ 655412 h 4786148"/>
              <a:gd name="connsiteX5" fmla="*/ 3994510 w 4824210"/>
              <a:gd name="connsiteY5" fmla="*/ 1425179 h 4786148"/>
              <a:gd name="connsiteX6" fmla="*/ 3644417 w 4824210"/>
              <a:gd name="connsiteY6" fmla="*/ 1957173 h 4786148"/>
              <a:gd name="connsiteX7" fmla="*/ 4824119 w 4824210"/>
              <a:gd name="connsiteY7" fmla="*/ 2283577 h 4786148"/>
              <a:gd name="connsiteX8" fmla="*/ 3585369 w 4824210"/>
              <a:gd name="connsiteY8" fmla="*/ 2755829 h 4786148"/>
              <a:gd name="connsiteX9" fmla="*/ 4549998 w 4824210"/>
              <a:gd name="connsiteY9" fmla="*/ 3931620 h 4786148"/>
              <a:gd name="connsiteX10" fmla="*/ 3070885 w 4824210"/>
              <a:gd name="connsiteY10" fmla="*/ 3416740 h 4786148"/>
              <a:gd name="connsiteX11" fmla="*/ 2905798 w 4824210"/>
              <a:gd name="connsiteY11" fmla="*/ 4784700 h 4786148"/>
              <a:gd name="connsiteX12" fmla="*/ 2143636 w 4824210"/>
              <a:gd name="connsiteY12" fmla="*/ 3662361 h 4786148"/>
              <a:gd name="connsiteX13" fmla="*/ 354844 w 4824210"/>
              <a:gd name="connsiteY13" fmla="*/ 3823586 h 4786148"/>
              <a:gd name="connsiteX14" fmla="*/ 1306700 w 4824210"/>
              <a:gd name="connsiteY14" fmla="*/ 2597830 h 4786148"/>
              <a:gd name="connsiteX15" fmla="*/ 1 w 4824210"/>
              <a:gd name="connsiteY15" fmla="*/ 1515908 h 4786148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885530 w 4824208"/>
              <a:gd name="connsiteY3" fmla="*/ 1222900 h 4785882"/>
              <a:gd name="connsiteX4" fmla="*/ 4419600 w 4824208"/>
              <a:gd name="connsiteY4" fmla="*/ 655410 h 4785882"/>
              <a:gd name="connsiteX5" fmla="*/ 3994508 w 4824208"/>
              <a:gd name="connsiteY5" fmla="*/ 1425177 h 4785882"/>
              <a:gd name="connsiteX6" fmla="*/ 3644415 w 4824208"/>
              <a:gd name="connsiteY6" fmla="*/ 1957171 h 4785882"/>
              <a:gd name="connsiteX7" fmla="*/ 4824117 w 4824208"/>
              <a:gd name="connsiteY7" fmla="*/ 2283575 h 4785882"/>
              <a:gd name="connsiteX8" fmla="*/ 3585367 w 4824208"/>
              <a:gd name="connsiteY8" fmla="*/ 2755827 h 4785882"/>
              <a:gd name="connsiteX9" fmla="*/ 4549996 w 4824208"/>
              <a:gd name="connsiteY9" fmla="*/ 3931618 h 4785882"/>
              <a:gd name="connsiteX10" fmla="*/ 3070883 w 4824208"/>
              <a:gd name="connsiteY10" fmla="*/ 3416738 h 4785882"/>
              <a:gd name="connsiteX11" fmla="*/ 2905796 w 4824208"/>
              <a:gd name="connsiteY11" fmla="*/ 4784698 h 4785882"/>
              <a:gd name="connsiteX12" fmla="*/ 2017367 w 4824208"/>
              <a:gd name="connsiteY12" fmla="*/ 3391173 h 4785882"/>
              <a:gd name="connsiteX13" fmla="*/ 354842 w 4824208"/>
              <a:gd name="connsiteY13" fmla="*/ 3823584 h 4785882"/>
              <a:gd name="connsiteX14" fmla="*/ 1306698 w 4824208"/>
              <a:gd name="connsiteY14" fmla="*/ 2597828 h 4785882"/>
              <a:gd name="connsiteX15" fmla="*/ -1 w 4824208"/>
              <a:gd name="connsiteY15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787862 w 4824210"/>
              <a:gd name="connsiteY3" fmla="*/ 1342312 h 4785884"/>
              <a:gd name="connsiteX4" fmla="*/ 4419602 w 4824210"/>
              <a:gd name="connsiteY4" fmla="*/ 655412 h 4785884"/>
              <a:gd name="connsiteX5" fmla="*/ 3994510 w 4824210"/>
              <a:gd name="connsiteY5" fmla="*/ 1425179 h 4785884"/>
              <a:gd name="connsiteX6" fmla="*/ 3644417 w 4824210"/>
              <a:gd name="connsiteY6" fmla="*/ 1957173 h 4785884"/>
              <a:gd name="connsiteX7" fmla="*/ 4824119 w 4824210"/>
              <a:gd name="connsiteY7" fmla="*/ 2283577 h 4785884"/>
              <a:gd name="connsiteX8" fmla="*/ 3585369 w 4824210"/>
              <a:gd name="connsiteY8" fmla="*/ 2755829 h 4785884"/>
              <a:gd name="connsiteX9" fmla="*/ 4549998 w 4824210"/>
              <a:gd name="connsiteY9" fmla="*/ 3931620 h 4785884"/>
              <a:gd name="connsiteX10" fmla="*/ 3070885 w 4824210"/>
              <a:gd name="connsiteY10" fmla="*/ 3416740 h 4785884"/>
              <a:gd name="connsiteX11" fmla="*/ 2905798 w 4824210"/>
              <a:gd name="connsiteY11" fmla="*/ 4784700 h 4785884"/>
              <a:gd name="connsiteX12" fmla="*/ 2017369 w 4824210"/>
              <a:gd name="connsiteY12" fmla="*/ 3391175 h 4785884"/>
              <a:gd name="connsiteX13" fmla="*/ 354844 w 4824210"/>
              <a:gd name="connsiteY13" fmla="*/ 3823586 h 4785884"/>
              <a:gd name="connsiteX14" fmla="*/ 1306700 w 4824210"/>
              <a:gd name="connsiteY14" fmla="*/ 2597830 h 4785884"/>
              <a:gd name="connsiteX15" fmla="*/ 1 w 4824210"/>
              <a:gd name="connsiteY15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787860 w 4824208"/>
              <a:gd name="connsiteY3" fmla="*/ 1342310 h 4785882"/>
              <a:gd name="connsiteX4" fmla="*/ 3924153 w 4824208"/>
              <a:gd name="connsiteY4" fmla="*/ 431702 h 4785882"/>
              <a:gd name="connsiteX5" fmla="*/ 3994508 w 4824208"/>
              <a:gd name="connsiteY5" fmla="*/ 1425177 h 4785882"/>
              <a:gd name="connsiteX6" fmla="*/ 3644415 w 4824208"/>
              <a:gd name="connsiteY6" fmla="*/ 1957171 h 4785882"/>
              <a:gd name="connsiteX7" fmla="*/ 4824117 w 4824208"/>
              <a:gd name="connsiteY7" fmla="*/ 2283575 h 4785882"/>
              <a:gd name="connsiteX8" fmla="*/ 3585367 w 4824208"/>
              <a:gd name="connsiteY8" fmla="*/ 2755827 h 4785882"/>
              <a:gd name="connsiteX9" fmla="*/ 4549996 w 4824208"/>
              <a:gd name="connsiteY9" fmla="*/ 3931618 h 4785882"/>
              <a:gd name="connsiteX10" fmla="*/ 3070883 w 4824208"/>
              <a:gd name="connsiteY10" fmla="*/ 3416738 h 4785882"/>
              <a:gd name="connsiteX11" fmla="*/ 2905796 w 4824208"/>
              <a:gd name="connsiteY11" fmla="*/ 4784698 h 4785882"/>
              <a:gd name="connsiteX12" fmla="*/ 2017367 w 4824208"/>
              <a:gd name="connsiteY12" fmla="*/ 3391173 h 4785882"/>
              <a:gd name="connsiteX13" fmla="*/ 354842 w 4824208"/>
              <a:gd name="connsiteY13" fmla="*/ 3823584 h 4785882"/>
              <a:gd name="connsiteX14" fmla="*/ 1306698 w 4824208"/>
              <a:gd name="connsiteY14" fmla="*/ 2597828 h 4785882"/>
              <a:gd name="connsiteX15" fmla="*/ -1 w 4824208"/>
              <a:gd name="connsiteY15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787862 w 4824210"/>
              <a:gd name="connsiteY3" fmla="*/ 1342312 h 4785884"/>
              <a:gd name="connsiteX4" fmla="*/ 3924155 w 4824210"/>
              <a:gd name="connsiteY4" fmla="*/ 431704 h 4785884"/>
              <a:gd name="connsiteX5" fmla="*/ 3644417 w 4824210"/>
              <a:gd name="connsiteY5" fmla="*/ 1957173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644415 w 4824208"/>
              <a:gd name="connsiteY5" fmla="*/ 1957171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644417 w 4824210"/>
              <a:gd name="connsiteY5" fmla="*/ 1957173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644415 w 4824208"/>
              <a:gd name="connsiteY5" fmla="*/ 1957171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644417 w 4824210"/>
              <a:gd name="connsiteY5" fmla="*/ 1957173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644415 w 4824208"/>
              <a:gd name="connsiteY5" fmla="*/ 1957171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644417 w 4824210"/>
              <a:gd name="connsiteY5" fmla="*/ 1957173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573943 w 4824208"/>
              <a:gd name="connsiteY1" fmla="*/ 157126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501931 w 4824208"/>
              <a:gd name="connsiteY5" fmla="*/ 2011008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573945 w 4824210"/>
              <a:gd name="connsiteY1" fmla="*/ 157126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501933 w 4824210"/>
              <a:gd name="connsiteY5" fmla="*/ 2011010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681472 w 4824208"/>
              <a:gd name="connsiteY1" fmla="*/ 176460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501931 w 4824208"/>
              <a:gd name="connsiteY5" fmla="*/ 2011008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681474 w 4824210"/>
              <a:gd name="connsiteY1" fmla="*/ 176460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501933 w 4824210"/>
              <a:gd name="connsiteY5" fmla="*/ 2011010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681472 w 4824208"/>
              <a:gd name="connsiteY1" fmla="*/ 176460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501931 w 4824208"/>
              <a:gd name="connsiteY5" fmla="*/ 2011008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785884"/>
              <a:gd name="connsiteX1" fmla="*/ 1681474 w 4824210"/>
              <a:gd name="connsiteY1" fmla="*/ 1764603 h 4785884"/>
              <a:gd name="connsiteX2" fmla="*/ 2051752 w 4824210"/>
              <a:gd name="connsiteY2" fmla="*/ 1 h 4785884"/>
              <a:gd name="connsiteX3" fmla="*/ 2692151 w 4824210"/>
              <a:gd name="connsiteY3" fmla="*/ 1634454 h 4785884"/>
              <a:gd name="connsiteX4" fmla="*/ 3924155 w 4824210"/>
              <a:gd name="connsiteY4" fmla="*/ 431704 h 4785884"/>
              <a:gd name="connsiteX5" fmla="*/ 3501933 w 4824210"/>
              <a:gd name="connsiteY5" fmla="*/ 2011010 h 4785884"/>
              <a:gd name="connsiteX6" fmla="*/ 4824119 w 4824210"/>
              <a:gd name="connsiteY6" fmla="*/ 2283577 h 4785884"/>
              <a:gd name="connsiteX7" fmla="*/ 3585369 w 4824210"/>
              <a:gd name="connsiteY7" fmla="*/ 2755829 h 4785884"/>
              <a:gd name="connsiteX8" fmla="*/ 4549998 w 4824210"/>
              <a:gd name="connsiteY8" fmla="*/ 3931620 h 4785884"/>
              <a:gd name="connsiteX9" fmla="*/ 3070885 w 4824210"/>
              <a:gd name="connsiteY9" fmla="*/ 3416740 h 4785884"/>
              <a:gd name="connsiteX10" fmla="*/ 2905798 w 4824210"/>
              <a:gd name="connsiteY10" fmla="*/ 4784700 h 4785884"/>
              <a:gd name="connsiteX11" fmla="*/ 2017369 w 4824210"/>
              <a:gd name="connsiteY11" fmla="*/ 3391175 h 4785884"/>
              <a:gd name="connsiteX12" fmla="*/ 354844 w 4824210"/>
              <a:gd name="connsiteY12" fmla="*/ 3823586 h 4785884"/>
              <a:gd name="connsiteX13" fmla="*/ 1306700 w 4824210"/>
              <a:gd name="connsiteY13" fmla="*/ 2597830 h 4785884"/>
              <a:gd name="connsiteX14" fmla="*/ 1 w 4824210"/>
              <a:gd name="connsiteY14" fmla="*/ 1515908 h 4785884"/>
              <a:gd name="connsiteX0" fmla="*/ -1 w 4824208"/>
              <a:gd name="connsiteY0" fmla="*/ 1515906 h 4785882"/>
              <a:gd name="connsiteX1" fmla="*/ 1681472 w 4824208"/>
              <a:gd name="connsiteY1" fmla="*/ 1764601 h 4785882"/>
              <a:gd name="connsiteX2" fmla="*/ 2051750 w 4824208"/>
              <a:gd name="connsiteY2" fmla="*/ -1 h 4785882"/>
              <a:gd name="connsiteX3" fmla="*/ 2692149 w 4824208"/>
              <a:gd name="connsiteY3" fmla="*/ 1634452 h 4785882"/>
              <a:gd name="connsiteX4" fmla="*/ 3924153 w 4824208"/>
              <a:gd name="connsiteY4" fmla="*/ 431702 h 4785882"/>
              <a:gd name="connsiteX5" fmla="*/ 3501931 w 4824208"/>
              <a:gd name="connsiteY5" fmla="*/ 2011008 h 4785882"/>
              <a:gd name="connsiteX6" fmla="*/ 4824117 w 4824208"/>
              <a:gd name="connsiteY6" fmla="*/ 2283575 h 4785882"/>
              <a:gd name="connsiteX7" fmla="*/ 3585367 w 4824208"/>
              <a:gd name="connsiteY7" fmla="*/ 2755827 h 4785882"/>
              <a:gd name="connsiteX8" fmla="*/ 4549996 w 4824208"/>
              <a:gd name="connsiteY8" fmla="*/ 3931618 h 4785882"/>
              <a:gd name="connsiteX9" fmla="*/ 3070883 w 4824208"/>
              <a:gd name="connsiteY9" fmla="*/ 3416738 h 4785882"/>
              <a:gd name="connsiteX10" fmla="*/ 2905796 w 4824208"/>
              <a:gd name="connsiteY10" fmla="*/ 4784698 h 4785882"/>
              <a:gd name="connsiteX11" fmla="*/ 2017367 w 4824208"/>
              <a:gd name="connsiteY11" fmla="*/ 3391173 h 4785882"/>
              <a:gd name="connsiteX12" fmla="*/ 354842 w 4824208"/>
              <a:gd name="connsiteY12" fmla="*/ 3823584 h 4785882"/>
              <a:gd name="connsiteX13" fmla="*/ 1306698 w 4824208"/>
              <a:gd name="connsiteY13" fmla="*/ 2597828 h 4785882"/>
              <a:gd name="connsiteX14" fmla="*/ -1 w 4824208"/>
              <a:gd name="connsiteY14" fmla="*/ 1515906 h 4785882"/>
              <a:gd name="connsiteX0" fmla="*/ 1 w 4824210"/>
              <a:gd name="connsiteY0" fmla="*/ 1515908 h 4816877"/>
              <a:gd name="connsiteX1" fmla="*/ 1681474 w 4824210"/>
              <a:gd name="connsiteY1" fmla="*/ 1764603 h 4816877"/>
              <a:gd name="connsiteX2" fmla="*/ 2051752 w 4824210"/>
              <a:gd name="connsiteY2" fmla="*/ 1 h 4816877"/>
              <a:gd name="connsiteX3" fmla="*/ 2692151 w 4824210"/>
              <a:gd name="connsiteY3" fmla="*/ 1634454 h 4816877"/>
              <a:gd name="connsiteX4" fmla="*/ 3924155 w 4824210"/>
              <a:gd name="connsiteY4" fmla="*/ 431704 h 4816877"/>
              <a:gd name="connsiteX5" fmla="*/ 3501933 w 4824210"/>
              <a:gd name="connsiteY5" fmla="*/ 2011010 h 4816877"/>
              <a:gd name="connsiteX6" fmla="*/ 4824119 w 4824210"/>
              <a:gd name="connsiteY6" fmla="*/ 2283577 h 4816877"/>
              <a:gd name="connsiteX7" fmla="*/ 3585369 w 4824210"/>
              <a:gd name="connsiteY7" fmla="*/ 2755829 h 4816877"/>
              <a:gd name="connsiteX8" fmla="*/ 4549998 w 4824210"/>
              <a:gd name="connsiteY8" fmla="*/ 3931620 h 4816877"/>
              <a:gd name="connsiteX9" fmla="*/ 3070885 w 4824210"/>
              <a:gd name="connsiteY9" fmla="*/ 3416740 h 4816877"/>
              <a:gd name="connsiteX10" fmla="*/ 2769359 w 4824210"/>
              <a:gd name="connsiteY10" fmla="*/ 4815717 h 4816877"/>
              <a:gd name="connsiteX11" fmla="*/ 2017369 w 4824210"/>
              <a:gd name="connsiteY11" fmla="*/ 3391175 h 4816877"/>
              <a:gd name="connsiteX12" fmla="*/ 354844 w 4824210"/>
              <a:gd name="connsiteY12" fmla="*/ 3823586 h 4816877"/>
              <a:gd name="connsiteX13" fmla="*/ 1306700 w 4824210"/>
              <a:gd name="connsiteY13" fmla="*/ 2597830 h 4816877"/>
              <a:gd name="connsiteX14" fmla="*/ 1 w 4824210"/>
              <a:gd name="connsiteY14" fmla="*/ 1515908 h 4816877"/>
              <a:gd name="connsiteX0" fmla="*/ -1 w 4824208"/>
              <a:gd name="connsiteY0" fmla="*/ 1515906 h 4816873"/>
              <a:gd name="connsiteX1" fmla="*/ 1681472 w 4824208"/>
              <a:gd name="connsiteY1" fmla="*/ 1764601 h 4816873"/>
              <a:gd name="connsiteX2" fmla="*/ 2051750 w 4824208"/>
              <a:gd name="connsiteY2" fmla="*/ -1 h 4816873"/>
              <a:gd name="connsiteX3" fmla="*/ 2588999 w 4824208"/>
              <a:gd name="connsiteY3" fmla="*/ 1677665 h 4816873"/>
              <a:gd name="connsiteX4" fmla="*/ 3924153 w 4824208"/>
              <a:gd name="connsiteY4" fmla="*/ 431702 h 4816873"/>
              <a:gd name="connsiteX5" fmla="*/ 3501931 w 4824208"/>
              <a:gd name="connsiteY5" fmla="*/ 2011008 h 4816873"/>
              <a:gd name="connsiteX6" fmla="*/ 4824117 w 4824208"/>
              <a:gd name="connsiteY6" fmla="*/ 2283575 h 4816873"/>
              <a:gd name="connsiteX7" fmla="*/ 3585367 w 4824208"/>
              <a:gd name="connsiteY7" fmla="*/ 2755827 h 4816873"/>
              <a:gd name="connsiteX8" fmla="*/ 4549996 w 4824208"/>
              <a:gd name="connsiteY8" fmla="*/ 3931618 h 4816873"/>
              <a:gd name="connsiteX9" fmla="*/ 3070883 w 4824208"/>
              <a:gd name="connsiteY9" fmla="*/ 3416738 h 4816873"/>
              <a:gd name="connsiteX10" fmla="*/ 2769357 w 4824208"/>
              <a:gd name="connsiteY10" fmla="*/ 4815715 h 4816873"/>
              <a:gd name="connsiteX11" fmla="*/ 2017367 w 4824208"/>
              <a:gd name="connsiteY11" fmla="*/ 3391173 h 4816873"/>
              <a:gd name="connsiteX12" fmla="*/ 354842 w 4824208"/>
              <a:gd name="connsiteY12" fmla="*/ 3823584 h 4816873"/>
              <a:gd name="connsiteX13" fmla="*/ 1306698 w 4824208"/>
              <a:gd name="connsiteY13" fmla="*/ 2597828 h 4816873"/>
              <a:gd name="connsiteX14" fmla="*/ -1 w 4824208"/>
              <a:gd name="connsiteY14" fmla="*/ 1515906 h 4816873"/>
              <a:gd name="connsiteX0" fmla="*/ 1 w 4824210"/>
              <a:gd name="connsiteY0" fmla="*/ 1450607 h 4751576"/>
              <a:gd name="connsiteX1" fmla="*/ 1681474 w 4824210"/>
              <a:gd name="connsiteY1" fmla="*/ 1699302 h 4751576"/>
              <a:gd name="connsiteX2" fmla="*/ 1872212 w 4824210"/>
              <a:gd name="connsiteY2" fmla="*/ 0 h 4751576"/>
              <a:gd name="connsiteX3" fmla="*/ 2589001 w 4824210"/>
              <a:gd name="connsiteY3" fmla="*/ 1612366 h 4751576"/>
              <a:gd name="connsiteX4" fmla="*/ 3924155 w 4824210"/>
              <a:gd name="connsiteY4" fmla="*/ 366403 h 4751576"/>
              <a:gd name="connsiteX5" fmla="*/ 3501933 w 4824210"/>
              <a:gd name="connsiteY5" fmla="*/ 1945709 h 4751576"/>
              <a:gd name="connsiteX6" fmla="*/ 4824119 w 4824210"/>
              <a:gd name="connsiteY6" fmla="*/ 2218276 h 4751576"/>
              <a:gd name="connsiteX7" fmla="*/ 3585369 w 4824210"/>
              <a:gd name="connsiteY7" fmla="*/ 2690528 h 4751576"/>
              <a:gd name="connsiteX8" fmla="*/ 4549998 w 4824210"/>
              <a:gd name="connsiteY8" fmla="*/ 3866319 h 4751576"/>
              <a:gd name="connsiteX9" fmla="*/ 3070885 w 4824210"/>
              <a:gd name="connsiteY9" fmla="*/ 3351439 h 4751576"/>
              <a:gd name="connsiteX10" fmla="*/ 2769359 w 4824210"/>
              <a:gd name="connsiteY10" fmla="*/ 4750416 h 4751576"/>
              <a:gd name="connsiteX11" fmla="*/ 2017369 w 4824210"/>
              <a:gd name="connsiteY11" fmla="*/ 3325874 h 4751576"/>
              <a:gd name="connsiteX12" fmla="*/ 354844 w 4824210"/>
              <a:gd name="connsiteY12" fmla="*/ 3758285 h 4751576"/>
              <a:gd name="connsiteX13" fmla="*/ 1306700 w 4824210"/>
              <a:gd name="connsiteY13" fmla="*/ 2532529 h 4751576"/>
              <a:gd name="connsiteX14" fmla="*/ 1 w 4824210"/>
              <a:gd name="connsiteY14" fmla="*/ 1450607 h 475157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588999 w 4824208"/>
              <a:gd name="connsiteY3" fmla="*/ 1485554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589001 w 4824210"/>
              <a:gd name="connsiteY3" fmla="*/ 1485556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588999 w 4824208"/>
              <a:gd name="connsiteY3" fmla="*/ 1485554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652997 w 4824210"/>
              <a:gd name="connsiteY3" fmla="*/ 1403752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652995 w 4824208"/>
              <a:gd name="connsiteY3" fmla="*/ 1403750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652997 w 4824210"/>
              <a:gd name="connsiteY3" fmla="*/ 1403752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652995 w 4824208"/>
              <a:gd name="connsiteY3" fmla="*/ 1403750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660385 w 4824210"/>
              <a:gd name="connsiteY3" fmla="*/ 1382776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3795 h 4624762"/>
              <a:gd name="connsiteX1" fmla="*/ 1681472 w 4824208"/>
              <a:gd name="connsiteY1" fmla="*/ 1572490 h 4624762"/>
              <a:gd name="connsiteX2" fmla="*/ 1951479 w 4824208"/>
              <a:gd name="connsiteY2" fmla="*/ -1 h 4624762"/>
              <a:gd name="connsiteX3" fmla="*/ 2660383 w 4824208"/>
              <a:gd name="connsiteY3" fmla="*/ 1382774 h 4624762"/>
              <a:gd name="connsiteX4" fmla="*/ 3924153 w 4824208"/>
              <a:gd name="connsiteY4" fmla="*/ 239591 h 4624762"/>
              <a:gd name="connsiteX5" fmla="*/ 3501931 w 4824208"/>
              <a:gd name="connsiteY5" fmla="*/ 1818897 h 4624762"/>
              <a:gd name="connsiteX6" fmla="*/ 4824117 w 4824208"/>
              <a:gd name="connsiteY6" fmla="*/ 2091464 h 4624762"/>
              <a:gd name="connsiteX7" fmla="*/ 3585367 w 4824208"/>
              <a:gd name="connsiteY7" fmla="*/ 2563716 h 4624762"/>
              <a:gd name="connsiteX8" fmla="*/ 4549996 w 4824208"/>
              <a:gd name="connsiteY8" fmla="*/ 3739507 h 4624762"/>
              <a:gd name="connsiteX9" fmla="*/ 3070883 w 4824208"/>
              <a:gd name="connsiteY9" fmla="*/ 3224627 h 4624762"/>
              <a:gd name="connsiteX10" fmla="*/ 2769357 w 4824208"/>
              <a:gd name="connsiteY10" fmla="*/ 4623604 h 4624762"/>
              <a:gd name="connsiteX11" fmla="*/ 2017367 w 4824208"/>
              <a:gd name="connsiteY11" fmla="*/ 3199062 h 4624762"/>
              <a:gd name="connsiteX12" fmla="*/ 354842 w 4824208"/>
              <a:gd name="connsiteY12" fmla="*/ 3631473 h 4624762"/>
              <a:gd name="connsiteX13" fmla="*/ 1306698 w 4824208"/>
              <a:gd name="connsiteY13" fmla="*/ 2405717 h 4624762"/>
              <a:gd name="connsiteX14" fmla="*/ -1 w 4824208"/>
              <a:gd name="connsiteY14" fmla="*/ 1323795 h 4624762"/>
              <a:gd name="connsiteX0" fmla="*/ 1 w 4824210"/>
              <a:gd name="connsiteY0" fmla="*/ 1323797 h 4624766"/>
              <a:gd name="connsiteX1" fmla="*/ 1681474 w 4824210"/>
              <a:gd name="connsiteY1" fmla="*/ 1572492 h 4624766"/>
              <a:gd name="connsiteX2" fmla="*/ 1951481 w 4824210"/>
              <a:gd name="connsiteY2" fmla="*/ 1 h 4624766"/>
              <a:gd name="connsiteX3" fmla="*/ 2660385 w 4824210"/>
              <a:gd name="connsiteY3" fmla="*/ 1382776 h 4624766"/>
              <a:gd name="connsiteX4" fmla="*/ 3924155 w 4824210"/>
              <a:gd name="connsiteY4" fmla="*/ 239593 h 4624766"/>
              <a:gd name="connsiteX5" fmla="*/ 3501933 w 4824210"/>
              <a:gd name="connsiteY5" fmla="*/ 1818899 h 4624766"/>
              <a:gd name="connsiteX6" fmla="*/ 4824119 w 4824210"/>
              <a:gd name="connsiteY6" fmla="*/ 2091466 h 4624766"/>
              <a:gd name="connsiteX7" fmla="*/ 3585369 w 4824210"/>
              <a:gd name="connsiteY7" fmla="*/ 2563718 h 4624766"/>
              <a:gd name="connsiteX8" fmla="*/ 4549998 w 4824210"/>
              <a:gd name="connsiteY8" fmla="*/ 3739509 h 4624766"/>
              <a:gd name="connsiteX9" fmla="*/ 3070885 w 4824210"/>
              <a:gd name="connsiteY9" fmla="*/ 3224629 h 4624766"/>
              <a:gd name="connsiteX10" fmla="*/ 2769359 w 4824210"/>
              <a:gd name="connsiteY10" fmla="*/ 4623606 h 4624766"/>
              <a:gd name="connsiteX11" fmla="*/ 2017369 w 4824210"/>
              <a:gd name="connsiteY11" fmla="*/ 3199064 h 4624766"/>
              <a:gd name="connsiteX12" fmla="*/ 354844 w 4824210"/>
              <a:gd name="connsiteY12" fmla="*/ 3631475 h 4624766"/>
              <a:gd name="connsiteX13" fmla="*/ 1306700 w 4824210"/>
              <a:gd name="connsiteY13" fmla="*/ 2405719 h 4624766"/>
              <a:gd name="connsiteX14" fmla="*/ 1 w 4824210"/>
              <a:gd name="connsiteY14" fmla="*/ 1323797 h 4624766"/>
              <a:gd name="connsiteX0" fmla="*/ -1 w 4824208"/>
              <a:gd name="connsiteY0" fmla="*/ 1326368 h 4627335"/>
              <a:gd name="connsiteX1" fmla="*/ 1681472 w 4824208"/>
              <a:gd name="connsiteY1" fmla="*/ 1575063 h 4627335"/>
              <a:gd name="connsiteX2" fmla="*/ 1951479 w 4824208"/>
              <a:gd name="connsiteY2" fmla="*/ 2572 h 4627335"/>
              <a:gd name="connsiteX3" fmla="*/ 2660383 w 4824208"/>
              <a:gd name="connsiteY3" fmla="*/ 1385347 h 4627335"/>
              <a:gd name="connsiteX4" fmla="*/ 3924153 w 4824208"/>
              <a:gd name="connsiteY4" fmla="*/ 242164 h 4627335"/>
              <a:gd name="connsiteX5" fmla="*/ 3501931 w 4824208"/>
              <a:gd name="connsiteY5" fmla="*/ 1821470 h 4627335"/>
              <a:gd name="connsiteX6" fmla="*/ 4824117 w 4824208"/>
              <a:gd name="connsiteY6" fmla="*/ 2094037 h 4627335"/>
              <a:gd name="connsiteX7" fmla="*/ 3585367 w 4824208"/>
              <a:gd name="connsiteY7" fmla="*/ 2566289 h 4627335"/>
              <a:gd name="connsiteX8" fmla="*/ 4549996 w 4824208"/>
              <a:gd name="connsiteY8" fmla="*/ 3742080 h 4627335"/>
              <a:gd name="connsiteX9" fmla="*/ 3070883 w 4824208"/>
              <a:gd name="connsiteY9" fmla="*/ 3227200 h 4627335"/>
              <a:gd name="connsiteX10" fmla="*/ 2769357 w 4824208"/>
              <a:gd name="connsiteY10" fmla="*/ 4626177 h 4627335"/>
              <a:gd name="connsiteX11" fmla="*/ 2017367 w 4824208"/>
              <a:gd name="connsiteY11" fmla="*/ 3201635 h 4627335"/>
              <a:gd name="connsiteX12" fmla="*/ 354842 w 4824208"/>
              <a:gd name="connsiteY12" fmla="*/ 3634046 h 4627335"/>
              <a:gd name="connsiteX13" fmla="*/ 1306698 w 4824208"/>
              <a:gd name="connsiteY13" fmla="*/ 2408290 h 4627335"/>
              <a:gd name="connsiteX14" fmla="*/ -1 w 4824208"/>
              <a:gd name="connsiteY14" fmla="*/ 1326368 h 4627335"/>
              <a:gd name="connsiteX0" fmla="*/ 1 w 4858857"/>
              <a:gd name="connsiteY0" fmla="*/ 1326370 h 4627339"/>
              <a:gd name="connsiteX1" fmla="*/ 1681474 w 4858857"/>
              <a:gd name="connsiteY1" fmla="*/ 1575065 h 4627339"/>
              <a:gd name="connsiteX2" fmla="*/ 1951481 w 4858857"/>
              <a:gd name="connsiteY2" fmla="*/ 2574 h 4627339"/>
              <a:gd name="connsiteX3" fmla="*/ 2660385 w 4858857"/>
              <a:gd name="connsiteY3" fmla="*/ 1385349 h 4627339"/>
              <a:gd name="connsiteX4" fmla="*/ 3924155 w 4858857"/>
              <a:gd name="connsiteY4" fmla="*/ 242166 h 4627339"/>
              <a:gd name="connsiteX5" fmla="*/ 3501933 w 4858857"/>
              <a:gd name="connsiteY5" fmla="*/ 1821472 h 4627339"/>
              <a:gd name="connsiteX6" fmla="*/ 4858770 w 4858857"/>
              <a:gd name="connsiteY6" fmla="*/ 2100005 h 4627339"/>
              <a:gd name="connsiteX7" fmla="*/ 3585369 w 4858857"/>
              <a:gd name="connsiteY7" fmla="*/ 2566291 h 4627339"/>
              <a:gd name="connsiteX8" fmla="*/ 4549998 w 4858857"/>
              <a:gd name="connsiteY8" fmla="*/ 3742082 h 4627339"/>
              <a:gd name="connsiteX9" fmla="*/ 3070885 w 4858857"/>
              <a:gd name="connsiteY9" fmla="*/ 3227202 h 4627339"/>
              <a:gd name="connsiteX10" fmla="*/ 2769359 w 4858857"/>
              <a:gd name="connsiteY10" fmla="*/ 4626179 h 4627339"/>
              <a:gd name="connsiteX11" fmla="*/ 2017369 w 4858857"/>
              <a:gd name="connsiteY11" fmla="*/ 3201637 h 4627339"/>
              <a:gd name="connsiteX12" fmla="*/ 354844 w 4858857"/>
              <a:gd name="connsiteY12" fmla="*/ 3634048 h 4627339"/>
              <a:gd name="connsiteX13" fmla="*/ 1306700 w 4858857"/>
              <a:gd name="connsiteY13" fmla="*/ 2408292 h 4627339"/>
              <a:gd name="connsiteX14" fmla="*/ 1 w 4858857"/>
              <a:gd name="connsiteY14" fmla="*/ 1326370 h 4627339"/>
              <a:gd name="connsiteX0" fmla="*/ -1 w 4858855"/>
              <a:gd name="connsiteY0" fmla="*/ 1326370 h 4627337"/>
              <a:gd name="connsiteX1" fmla="*/ 1681472 w 4858855"/>
              <a:gd name="connsiteY1" fmla="*/ 1575065 h 4627337"/>
              <a:gd name="connsiteX2" fmla="*/ 1951479 w 4858855"/>
              <a:gd name="connsiteY2" fmla="*/ 2574 h 4627337"/>
              <a:gd name="connsiteX3" fmla="*/ 2660383 w 4858855"/>
              <a:gd name="connsiteY3" fmla="*/ 1385349 h 4627337"/>
              <a:gd name="connsiteX4" fmla="*/ 3924153 w 4858855"/>
              <a:gd name="connsiteY4" fmla="*/ 242166 h 4627337"/>
              <a:gd name="connsiteX5" fmla="*/ 3501931 w 4858855"/>
              <a:gd name="connsiteY5" fmla="*/ 1821472 h 4627337"/>
              <a:gd name="connsiteX6" fmla="*/ 4858768 w 4858855"/>
              <a:gd name="connsiteY6" fmla="*/ 2100005 h 4627337"/>
              <a:gd name="connsiteX7" fmla="*/ 3585367 w 4858855"/>
              <a:gd name="connsiteY7" fmla="*/ 2566291 h 4627337"/>
              <a:gd name="connsiteX8" fmla="*/ 4549996 w 4858855"/>
              <a:gd name="connsiteY8" fmla="*/ 3742082 h 4627337"/>
              <a:gd name="connsiteX9" fmla="*/ 3070883 w 4858855"/>
              <a:gd name="connsiteY9" fmla="*/ 3227202 h 4627337"/>
              <a:gd name="connsiteX10" fmla="*/ 2769357 w 4858855"/>
              <a:gd name="connsiteY10" fmla="*/ 4626179 h 4627337"/>
              <a:gd name="connsiteX11" fmla="*/ 2017367 w 4858855"/>
              <a:gd name="connsiteY11" fmla="*/ 3201637 h 4627337"/>
              <a:gd name="connsiteX12" fmla="*/ 354842 w 4858855"/>
              <a:gd name="connsiteY12" fmla="*/ 3634048 h 4627337"/>
              <a:gd name="connsiteX13" fmla="*/ 1306698 w 4858855"/>
              <a:gd name="connsiteY13" fmla="*/ 2408292 h 4627337"/>
              <a:gd name="connsiteX14" fmla="*/ -1 w 4858855"/>
              <a:gd name="connsiteY14" fmla="*/ 1326370 h 4627337"/>
              <a:gd name="connsiteX0" fmla="*/ 1 w 4858857"/>
              <a:gd name="connsiteY0" fmla="*/ 1326370 h 4627339"/>
              <a:gd name="connsiteX1" fmla="*/ 1681474 w 4858857"/>
              <a:gd name="connsiteY1" fmla="*/ 1575065 h 4627339"/>
              <a:gd name="connsiteX2" fmla="*/ 1951481 w 4858857"/>
              <a:gd name="connsiteY2" fmla="*/ 2574 h 4627339"/>
              <a:gd name="connsiteX3" fmla="*/ 2660385 w 4858857"/>
              <a:gd name="connsiteY3" fmla="*/ 1385349 h 4627339"/>
              <a:gd name="connsiteX4" fmla="*/ 3924155 w 4858857"/>
              <a:gd name="connsiteY4" fmla="*/ 242166 h 4627339"/>
              <a:gd name="connsiteX5" fmla="*/ 3501933 w 4858857"/>
              <a:gd name="connsiteY5" fmla="*/ 1821472 h 4627339"/>
              <a:gd name="connsiteX6" fmla="*/ 4858770 w 4858857"/>
              <a:gd name="connsiteY6" fmla="*/ 2100005 h 4627339"/>
              <a:gd name="connsiteX7" fmla="*/ 3585369 w 4858857"/>
              <a:gd name="connsiteY7" fmla="*/ 2566291 h 4627339"/>
              <a:gd name="connsiteX8" fmla="*/ 4549998 w 4858857"/>
              <a:gd name="connsiteY8" fmla="*/ 3742082 h 4627339"/>
              <a:gd name="connsiteX9" fmla="*/ 3070885 w 4858857"/>
              <a:gd name="connsiteY9" fmla="*/ 3227202 h 4627339"/>
              <a:gd name="connsiteX10" fmla="*/ 2769359 w 4858857"/>
              <a:gd name="connsiteY10" fmla="*/ 4626179 h 4627339"/>
              <a:gd name="connsiteX11" fmla="*/ 2017369 w 4858857"/>
              <a:gd name="connsiteY11" fmla="*/ 3201637 h 4627339"/>
              <a:gd name="connsiteX12" fmla="*/ 354844 w 4858857"/>
              <a:gd name="connsiteY12" fmla="*/ 3634048 h 4627339"/>
              <a:gd name="connsiteX13" fmla="*/ 1306700 w 4858857"/>
              <a:gd name="connsiteY13" fmla="*/ 2408292 h 4627339"/>
              <a:gd name="connsiteX14" fmla="*/ 1 w 4858857"/>
              <a:gd name="connsiteY14" fmla="*/ 1326370 h 4627339"/>
              <a:gd name="connsiteX0" fmla="*/ -1 w 4858845"/>
              <a:gd name="connsiteY0" fmla="*/ 1326370 h 4627337"/>
              <a:gd name="connsiteX1" fmla="*/ 1681472 w 4858845"/>
              <a:gd name="connsiteY1" fmla="*/ 1575065 h 4627337"/>
              <a:gd name="connsiteX2" fmla="*/ 1951479 w 4858845"/>
              <a:gd name="connsiteY2" fmla="*/ 2574 h 4627337"/>
              <a:gd name="connsiteX3" fmla="*/ 2660383 w 4858845"/>
              <a:gd name="connsiteY3" fmla="*/ 1385349 h 4627337"/>
              <a:gd name="connsiteX4" fmla="*/ 3924153 w 4858845"/>
              <a:gd name="connsiteY4" fmla="*/ 242166 h 4627337"/>
              <a:gd name="connsiteX5" fmla="*/ 3501931 w 4858845"/>
              <a:gd name="connsiteY5" fmla="*/ 1821472 h 4627337"/>
              <a:gd name="connsiteX6" fmla="*/ 4858768 w 4858845"/>
              <a:gd name="connsiteY6" fmla="*/ 2100005 h 4627337"/>
              <a:gd name="connsiteX7" fmla="*/ 3585367 w 4858845"/>
              <a:gd name="connsiteY7" fmla="*/ 2566291 h 4627337"/>
              <a:gd name="connsiteX8" fmla="*/ 4549996 w 4858845"/>
              <a:gd name="connsiteY8" fmla="*/ 3742082 h 4627337"/>
              <a:gd name="connsiteX9" fmla="*/ 3070883 w 4858845"/>
              <a:gd name="connsiteY9" fmla="*/ 3227202 h 4627337"/>
              <a:gd name="connsiteX10" fmla="*/ 2769357 w 4858845"/>
              <a:gd name="connsiteY10" fmla="*/ 4626179 h 4627337"/>
              <a:gd name="connsiteX11" fmla="*/ 2017367 w 4858845"/>
              <a:gd name="connsiteY11" fmla="*/ 3201637 h 4627337"/>
              <a:gd name="connsiteX12" fmla="*/ 354842 w 4858845"/>
              <a:gd name="connsiteY12" fmla="*/ 3634048 h 4627337"/>
              <a:gd name="connsiteX13" fmla="*/ 1306698 w 4858845"/>
              <a:gd name="connsiteY13" fmla="*/ 2408292 h 4627337"/>
              <a:gd name="connsiteX14" fmla="*/ -1 w 4858845"/>
              <a:gd name="connsiteY14" fmla="*/ 1326370 h 4627337"/>
              <a:gd name="connsiteX0" fmla="*/ 1 w 4858847"/>
              <a:gd name="connsiteY0" fmla="*/ 1326583 h 4627552"/>
              <a:gd name="connsiteX1" fmla="*/ 1681474 w 4858847"/>
              <a:gd name="connsiteY1" fmla="*/ 1575278 h 4627552"/>
              <a:gd name="connsiteX2" fmla="*/ 1951481 w 4858847"/>
              <a:gd name="connsiteY2" fmla="*/ 2787 h 4627552"/>
              <a:gd name="connsiteX3" fmla="*/ 2628117 w 4858847"/>
              <a:gd name="connsiteY3" fmla="*/ 1285257 h 4627552"/>
              <a:gd name="connsiteX4" fmla="*/ 3924155 w 4858847"/>
              <a:gd name="connsiteY4" fmla="*/ 242379 h 4627552"/>
              <a:gd name="connsiteX5" fmla="*/ 3501933 w 4858847"/>
              <a:gd name="connsiteY5" fmla="*/ 1821685 h 4627552"/>
              <a:gd name="connsiteX6" fmla="*/ 4858770 w 4858847"/>
              <a:gd name="connsiteY6" fmla="*/ 2100218 h 4627552"/>
              <a:gd name="connsiteX7" fmla="*/ 3585369 w 4858847"/>
              <a:gd name="connsiteY7" fmla="*/ 2566504 h 4627552"/>
              <a:gd name="connsiteX8" fmla="*/ 4549998 w 4858847"/>
              <a:gd name="connsiteY8" fmla="*/ 3742295 h 4627552"/>
              <a:gd name="connsiteX9" fmla="*/ 3070885 w 4858847"/>
              <a:gd name="connsiteY9" fmla="*/ 3227415 h 4627552"/>
              <a:gd name="connsiteX10" fmla="*/ 2769359 w 4858847"/>
              <a:gd name="connsiteY10" fmla="*/ 4626392 h 4627552"/>
              <a:gd name="connsiteX11" fmla="*/ 2017369 w 4858847"/>
              <a:gd name="connsiteY11" fmla="*/ 3201850 h 4627552"/>
              <a:gd name="connsiteX12" fmla="*/ 354844 w 4858847"/>
              <a:gd name="connsiteY12" fmla="*/ 3634261 h 4627552"/>
              <a:gd name="connsiteX13" fmla="*/ 1306700 w 4858847"/>
              <a:gd name="connsiteY13" fmla="*/ 2408505 h 4627552"/>
              <a:gd name="connsiteX14" fmla="*/ 1 w 4858847"/>
              <a:gd name="connsiteY14" fmla="*/ 1326583 h 4627552"/>
              <a:gd name="connsiteX0" fmla="*/ -1 w 4858845"/>
              <a:gd name="connsiteY0" fmla="*/ 1326583 h 4627550"/>
              <a:gd name="connsiteX1" fmla="*/ 1729268 w 4858845"/>
              <a:gd name="connsiteY1" fmla="*/ 1510282 h 4627550"/>
              <a:gd name="connsiteX2" fmla="*/ 1951479 w 4858845"/>
              <a:gd name="connsiteY2" fmla="*/ 2787 h 4627550"/>
              <a:gd name="connsiteX3" fmla="*/ 2628115 w 4858845"/>
              <a:gd name="connsiteY3" fmla="*/ 1285257 h 4627550"/>
              <a:gd name="connsiteX4" fmla="*/ 3924153 w 4858845"/>
              <a:gd name="connsiteY4" fmla="*/ 242379 h 4627550"/>
              <a:gd name="connsiteX5" fmla="*/ 3501931 w 4858845"/>
              <a:gd name="connsiteY5" fmla="*/ 1821685 h 4627550"/>
              <a:gd name="connsiteX6" fmla="*/ 4858768 w 4858845"/>
              <a:gd name="connsiteY6" fmla="*/ 2100218 h 4627550"/>
              <a:gd name="connsiteX7" fmla="*/ 3585367 w 4858845"/>
              <a:gd name="connsiteY7" fmla="*/ 2566504 h 4627550"/>
              <a:gd name="connsiteX8" fmla="*/ 4549996 w 4858845"/>
              <a:gd name="connsiteY8" fmla="*/ 3742295 h 4627550"/>
              <a:gd name="connsiteX9" fmla="*/ 3070883 w 4858845"/>
              <a:gd name="connsiteY9" fmla="*/ 3227415 h 4627550"/>
              <a:gd name="connsiteX10" fmla="*/ 2769357 w 4858845"/>
              <a:gd name="connsiteY10" fmla="*/ 4626392 h 4627550"/>
              <a:gd name="connsiteX11" fmla="*/ 2017367 w 4858845"/>
              <a:gd name="connsiteY11" fmla="*/ 3201850 h 4627550"/>
              <a:gd name="connsiteX12" fmla="*/ 354842 w 4858845"/>
              <a:gd name="connsiteY12" fmla="*/ 3634261 h 4627550"/>
              <a:gd name="connsiteX13" fmla="*/ 1306698 w 4858845"/>
              <a:gd name="connsiteY13" fmla="*/ 2408505 h 4627550"/>
              <a:gd name="connsiteX14" fmla="*/ -1 w 4858845"/>
              <a:gd name="connsiteY14" fmla="*/ 1326583 h 4627550"/>
              <a:gd name="connsiteX0" fmla="*/ 1 w 4858847"/>
              <a:gd name="connsiteY0" fmla="*/ 1326620 h 4627589"/>
              <a:gd name="connsiteX1" fmla="*/ 1729270 w 4858847"/>
              <a:gd name="connsiteY1" fmla="*/ 1510319 h 4627589"/>
              <a:gd name="connsiteX2" fmla="*/ 1951481 w 4858847"/>
              <a:gd name="connsiteY2" fmla="*/ 2824 h 4627589"/>
              <a:gd name="connsiteX3" fmla="*/ 2678273 w 4858847"/>
              <a:gd name="connsiteY3" fmla="*/ 1269160 h 4627589"/>
              <a:gd name="connsiteX4" fmla="*/ 3924155 w 4858847"/>
              <a:gd name="connsiteY4" fmla="*/ 242416 h 4627589"/>
              <a:gd name="connsiteX5" fmla="*/ 3501933 w 4858847"/>
              <a:gd name="connsiteY5" fmla="*/ 1821722 h 4627589"/>
              <a:gd name="connsiteX6" fmla="*/ 4858770 w 4858847"/>
              <a:gd name="connsiteY6" fmla="*/ 2100255 h 4627589"/>
              <a:gd name="connsiteX7" fmla="*/ 3585369 w 4858847"/>
              <a:gd name="connsiteY7" fmla="*/ 2566541 h 4627589"/>
              <a:gd name="connsiteX8" fmla="*/ 4549998 w 4858847"/>
              <a:gd name="connsiteY8" fmla="*/ 3742332 h 4627589"/>
              <a:gd name="connsiteX9" fmla="*/ 3070885 w 4858847"/>
              <a:gd name="connsiteY9" fmla="*/ 3227452 h 4627589"/>
              <a:gd name="connsiteX10" fmla="*/ 2769359 w 4858847"/>
              <a:gd name="connsiteY10" fmla="*/ 4626429 h 4627589"/>
              <a:gd name="connsiteX11" fmla="*/ 2017369 w 4858847"/>
              <a:gd name="connsiteY11" fmla="*/ 3201887 h 4627589"/>
              <a:gd name="connsiteX12" fmla="*/ 354844 w 4858847"/>
              <a:gd name="connsiteY12" fmla="*/ 3634298 h 4627589"/>
              <a:gd name="connsiteX13" fmla="*/ 1306700 w 4858847"/>
              <a:gd name="connsiteY13" fmla="*/ 2408542 h 4627589"/>
              <a:gd name="connsiteX14" fmla="*/ 1 w 4858847"/>
              <a:gd name="connsiteY14" fmla="*/ 1326620 h 4627589"/>
              <a:gd name="connsiteX0" fmla="*/ -1 w 4858845"/>
              <a:gd name="connsiteY0" fmla="*/ 1326722 h 4627689"/>
              <a:gd name="connsiteX1" fmla="*/ 1729268 w 4858845"/>
              <a:gd name="connsiteY1" fmla="*/ 1510421 h 4627689"/>
              <a:gd name="connsiteX2" fmla="*/ 1951479 w 4858845"/>
              <a:gd name="connsiteY2" fmla="*/ 2926 h 4627689"/>
              <a:gd name="connsiteX3" fmla="*/ 2682153 w 4858845"/>
              <a:gd name="connsiteY3" fmla="*/ 1227936 h 4627689"/>
              <a:gd name="connsiteX4" fmla="*/ 3924153 w 4858845"/>
              <a:gd name="connsiteY4" fmla="*/ 242518 h 4627689"/>
              <a:gd name="connsiteX5" fmla="*/ 3501931 w 4858845"/>
              <a:gd name="connsiteY5" fmla="*/ 1821824 h 4627689"/>
              <a:gd name="connsiteX6" fmla="*/ 4858768 w 4858845"/>
              <a:gd name="connsiteY6" fmla="*/ 2100357 h 4627689"/>
              <a:gd name="connsiteX7" fmla="*/ 3585367 w 4858845"/>
              <a:gd name="connsiteY7" fmla="*/ 2566643 h 4627689"/>
              <a:gd name="connsiteX8" fmla="*/ 4549996 w 4858845"/>
              <a:gd name="connsiteY8" fmla="*/ 3742434 h 4627689"/>
              <a:gd name="connsiteX9" fmla="*/ 3070883 w 4858845"/>
              <a:gd name="connsiteY9" fmla="*/ 3227554 h 4627689"/>
              <a:gd name="connsiteX10" fmla="*/ 2769357 w 4858845"/>
              <a:gd name="connsiteY10" fmla="*/ 4626531 h 4627689"/>
              <a:gd name="connsiteX11" fmla="*/ 2017367 w 4858845"/>
              <a:gd name="connsiteY11" fmla="*/ 3201989 h 4627689"/>
              <a:gd name="connsiteX12" fmla="*/ 354842 w 4858845"/>
              <a:gd name="connsiteY12" fmla="*/ 3634400 h 4627689"/>
              <a:gd name="connsiteX13" fmla="*/ 1306698 w 4858845"/>
              <a:gd name="connsiteY13" fmla="*/ 2408644 h 4627689"/>
              <a:gd name="connsiteX14" fmla="*/ -1 w 4858845"/>
              <a:gd name="connsiteY14" fmla="*/ 1326722 h 4627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858845" h="4627689">
                <a:moveTo>
                  <a:pt x="-1" y="1326722"/>
                </a:moveTo>
                <a:cubicBezTo>
                  <a:pt x="633321" y="1386803"/>
                  <a:pt x="1422331" y="1489110"/>
                  <a:pt x="1729268" y="1510421"/>
                </a:cubicBezTo>
                <a:cubicBezTo>
                  <a:pt x="1838388" y="1104512"/>
                  <a:pt x="1849623" y="188812"/>
                  <a:pt x="1951479" y="2926"/>
                </a:cubicBezTo>
                <a:cubicBezTo>
                  <a:pt x="1954761" y="-63939"/>
                  <a:pt x="2603697" y="1034996"/>
                  <a:pt x="2682153" y="1227936"/>
                </a:cubicBezTo>
                <a:cubicBezTo>
                  <a:pt x="3132575" y="810608"/>
                  <a:pt x="3766488" y="313694"/>
                  <a:pt x="3924153" y="242518"/>
                </a:cubicBezTo>
                <a:cubicBezTo>
                  <a:pt x="3844660" y="676883"/>
                  <a:pt x="3460638" y="1725148"/>
                  <a:pt x="3501931" y="1821824"/>
                </a:cubicBezTo>
                <a:cubicBezTo>
                  <a:pt x="3736210" y="1856001"/>
                  <a:pt x="4727255" y="1997138"/>
                  <a:pt x="4858768" y="2100357"/>
                </a:cubicBezTo>
                <a:cubicBezTo>
                  <a:pt x="4868100" y="2242594"/>
                  <a:pt x="4037744" y="2385170"/>
                  <a:pt x="3585367" y="2566643"/>
                </a:cubicBezTo>
                <a:cubicBezTo>
                  <a:pt x="3779726" y="2810820"/>
                  <a:pt x="4357567" y="3385338"/>
                  <a:pt x="4549996" y="3742434"/>
                </a:cubicBezTo>
                <a:cubicBezTo>
                  <a:pt x="4377750" y="3753626"/>
                  <a:pt x="3367928" y="3296337"/>
                  <a:pt x="3070883" y="3227554"/>
                </a:cubicBezTo>
                <a:cubicBezTo>
                  <a:pt x="3024507" y="3542861"/>
                  <a:pt x="2850188" y="4337729"/>
                  <a:pt x="2769357" y="4626531"/>
                </a:cubicBezTo>
                <a:cubicBezTo>
                  <a:pt x="2633062" y="4675001"/>
                  <a:pt x="2081636" y="3188308"/>
                  <a:pt x="2017367" y="3201989"/>
                </a:cubicBezTo>
                <a:cubicBezTo>
                  <a:pt x="1885985" y="3196322"/>
                  <a:pt x="500172" y="3770483"/>
                  <a:pt x="354842" y="3634400"/>
                </a:cubicBezTo>
                <a:cubicBezTo>
                  <a:pt x="407329" y="3527906"/>
                  <a:pt x="1071571" y="2713522"/>
                  <a:pt x="1306698" y="2408644"/>
                </a:cubicBezTo>
                <a:cubicBezTo>
                  <a:pt x="1218705" y="2337313"/>
                  <a:pt x="52034" y="1463538"/>
                  <a:pt x="-1" y="1326722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89" y="970539"/>
            <a:ext cx="3672139" cy="211634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0" y="3102503"/>
            <a:ext cx="2694536" cy="274919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9660" y="6356350"/>
            <a:ext cx="2173481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73141" y="6356350"/>
            <a:ext cx="125251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86D9B6D-77DB-9ADE-2F02-1C7FDB54C6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-60000">
            <a:off x="5326181" y="503529"/>
            <a:ext cx="6470404" cy="6381741"/>
          </a:xfrm>
          <a:custGeom>
            <a:avLst/>
            <a:gdLst>
              <a:gd name="connsiteX0" fmla="*/ 263541 w 6470404"/>
              <a:gd name="connsiteY0" fmla="*/ 0 h 6381741"/>
              <a:gd name="connsiteX1" fmla="*/ 6470404 w 6470404"/>
              <a:gd name="connsiteY1" fmla="*/ 418971 h 6381741"/>
              <a:gd name="connsiteX2" fmla="*/ 6058123 w 6470404"/>
              <a:gd name="connsiteY2" fmla="*/ 6381741 h 6381741"/>
              <a:gd name="connsiteX3" fmla="*/ 0 w 6470404"/>
              <a:gd name="connsiteY3" fmla="*/ 5981218 h 6381741"/>
              <a:gd name="connsiteX4" fmla="*/ 8833 w 6470404"/>
              <a:gd name="connsiteY4" fmla="*/ 5781428 h 6381741"/>
              <a:gd name="connsiteX5" fmla="*/ 13710 w 6470404"/>
              <a:gd name="connsiteY5" fmla="*/ 5661968 h 6381741"/>
              <a:gd name="connsiteX6" fmla="*/ 26674 w 6470404"/>
              <a:gd name="connsiteY6" fmla="*/ 5664322 h 6381741"/>
              <a:gd name="connsiteX7" fmla="*/ 296409 w 6470404"/>
              <a:gd name="connsiteY7" fmla="*/ 5699488 h 6381741"/>
              <a:gd name="connsiteX8" fmla="*/ 102515 w 6470404"/>
              <a:gd name="connsiteY8" fmla="*/ 5469989 h 6381741"/>
              <a:gd name="connsiteX9" fmla="*/ 24411 w 6470404"/>
              <a:gd name="connsiteY9" fmla="*/ 5387472 h 6381741"/>
              <a:gd name="connsiteX10" fmla="*/ 25185 w 6470404"/>
              <a:gd name="connsiteY10" fmla="*/ 5367338 h 6381741"/>
              <a:gd name="connsiteX11" fmla="*/ 37950 w 6470404"/>
              <a:gd name="connsiteY11" fmla="*/ 5027262 h 6381741"/>
              <a:gd name="connsiteX12" fmla="*/ 38343 w 6470404"/>
              <a:gd name="connsiteY12" fmla="*/ 5016631 h 6381741"/>
              <a:gd name="connsiteX13" fmla="*/ 94366 w 6470404"/>
              <a:gd name="connsiteY13" fmla="*/ 4964535 h 6381741"/>
              <a:gd name="connsiteX14" fmla="*/ 414068 w 6470404"/>
              <a:gd name="connsiteY14" fmla="*/ 4664176 h 6381741"/>
              <a:gd name="connsiteX15" fmla="*/ 166546 w 6470404"/>
              <a:gd name="connsiteY15" fmla="*/ 4692305 h 6381741"/>
              <a:gd name="connsiteX16" fmla="*/ 49514 w 6470404"/>
              <a:gd name="connsiteY16" fmla="*/ 4714276 h 6381741"/>
              <a:gd name="connsiteX17" fmla="*/ 52039 w 6470404"/>
              <a:gd name="connsiteY17" fmla="*/ 4645777 h 6381741"/>
              <a:gd name="connsiteX18" fmla="*/ 263541 w 6470404"/>
              <a:gd name="connsiteY18" fmla="*/ 0 h 638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70404" h="6381741">
                <a:moveTo>
                  <a:pt x="263541" y="0"/>
                </a:moveTo>
                <a:lnTo>
                  <a:pt x="6470404" y="418971"/>
                </a:lnTo>
                <a:lnTo>
                  <a:pt x="6058123" y="6381741"/>
                </a:lnTo>
                <a:lnTo>
                  <a:pt x="0" y="5981218"/>
                </a:lnTo>
                <a:cubicBezTo>
                  <a:pt x="2649" y="5925958"/>
                  <a:pt x="5601" y="5858895"/>
                  <a:pt x="8833" y="5781428"/>
                </a:cubicBezTo>
                <a:lnTo>
                  <a:pt x="13710" y="5661968"/>
                </a:lnTo>
                <a:lnTo>
                  <a:pt x="26674" y="5664322"/>
                </a:lnTo>
                <a:cubicBezTo>
                  <a:pt x="173708" y="5690087"/>
                  <a:pt x="307148" y="5709658"/>
                  <a:pt x="296409" y="5699488"/>
                </a:cubicBezTo>
                <a:cubicBezTo>
                  <a:pt x="279898" y="5655665"/>
                  <a:pt x="195687" y="5566936"/>
                  <a:pt x="102515" y="5469989"/>
                </a:cubicBezTo>
                <a:lnTo>
                  <a:pt x="24411" y="5387472"/>
                </a:lnTo>
                <a:lnTo>
                  <a:pt x="25185" y="5367338"/>
                </a:lnTo>
                <a:cubicBezTo>
                  <a:pt x="29204" y="5261815"/>
                  <a:pt x="33466" y="5147990"/>
                  <a:pt x="37950" y="5027262"/>
                </a:cubicBezTo>
                <a:lnTo>
                  <a:pt x="38343" y="5016631"/>
                </a:lnTo>
                <a:lnTo>
                  <a:pt x="94366" y="4964535"/>
                </a:lnTo>
                <a:cubicBezTo>
                  <a:pt x="196936" y="4869268"/>
                  <a:pt x="312872" y="4761715"/>
                  <a:pt x="414068" y="4664176"/>
                </a:cubicBezTo>
                <a:cubicBezTo>
                  <a:pt x="391249" y="4655955"/>
                  <a:pt x="288573" y="4670473"/>
                  <a:pt x="166546" y="4692305"/>
                </a:cubicBezTo>
                <a:lnTo>
                  <a:pt x="49514" y="4714276"/>
                </a:lnTo>
                <a:lnTo>
                  <a:pt x="52039" y="4645777"/>
                </a:lnTo>
                <a:cubicBezTo>
                  <a:pt x="108406" y="3114781"/>
                  <a:pt x="190860" y="856243"/>
                  <a:pt x="263541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6C44693-C69D-4576-2193-CF5BB3785B93}"/>
              </a:ext>
            </a:extLst>
          </p:cNvPr>
          <p:cNvGrpSpPr/>
          <p:nvPr/>
        </p:nvGrpSpPr>
        <p:grpSpPr>
          <a:xfrm>
            <a:off x="4528770" y="5602945"/>
            <a:ext cx="511470" cy="258450"/>
            <a:chOff x="1162566" y="1754387"/>
            <a:chExt cx="619238" cy="31290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C16810E-FBD3-2782-B418-0B7CBB547BF5}"/>
                </a:ext>
              </a:extLst>
            </p:cNvPr>
            <p:cNvSpPr/>
            <p:nvPr/>
          </p:nvSpPr>
          <p:spPr>
            <a:xfrm rot="21262796" flipV="1">
              <a:off x="1162566" y="1771850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4EA105-50A2-B88F-772C-D7703D52DE69}"/>
                </a:ext>
              </a:extLst>
            </p:cNvPr>
            <p:cNvSpPr/>
            <p:nvPr/>
          </p:nvSpPr>
          <p:spPr>
            <a:xfrm rot="18622065" flipV="1">
              <a:off x="1298352" y="1861050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3A381B1-068D-C74E-25E1-0D42A2052FEA}"/>
                </a:ext>
              </a:extLst>
            </p:cNvPr>
            <p:cNvSpPr/>
            <p:nvPr/>
          </p:nvSpPr>
          <p:spPr>
            <a:xfrm rot="21262796" flipV="1">
              <a:off x="1505310" y="1754387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CEFB066-0FBA-B2D3-4528-4C85B1A9AF37}"/>
                </a:ext>
              </a:extLst>
            </p:cNvPr>
            <p:cNvSpPr/>
            <p:nvPr/>
          </p:nvSpPr>
          <p:spPr>
            <a:xfrm rot="18622065" flipV="1">
              <a:off x="1641096" y="1843587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E2C089-1D47-C9AE-CEE0-846B87832EDF}"/>
              </a:ext>
            </a:extLst>
          </p:cNvPr>
          <p:cNvSpPr/>
          <p:nvPr/>
        </p:nvSpPr>
        <p:spPr>
          <a:xfrm>
            <a:off x="4733078" y="5936343"/>
            <a:ext cx="134669" cy="45719"/>
          </a:xfrm>
          <a:custGeom>
            <a:avLst/>
            <a:gdLst>
              <a:gd name="connsiteX0" fmla="*/ 7177 w 337329"/>
              <a:gd name="connsiteY0" fmla="*/ 89885 h 247879"/>
              <a:gd name="connsiteX1" fmla="*/ 31377 w 337329"/>
              <a:gd name="connsiteY1" fmla="*/ 247182 h 247879"/>
              <a:gd name="connsiteX2" fmla="*/ 256088 w 337329"/>
              <a:gd name="connsiteY2" fmla="*/ 146927 h 247879"/>
              <a:gd name="connsiteX3" fmla="*/ 283744 w 337329"/>
              <a:gd name="connsiteY3" fmla="*/ 131370 h 247879"/>
              <a:gd name="connsiteX4" fmla="*/ 337329 w 337329"/>
              <a:gd name="connsiteY4" fmla="*/ 0 h 247879"/>
              <a:gd name="connsiteX0" fmla="*/ 7177 w 283744"/>
              <a:gd name="connsiteY0" fmla="*/ 0 h 157994"/>
              <a:gd name="connsiteX1" fmla="*/ 31377 w 283744"/>
              <a:gd name="connsiteY1" fmla="*/ 157297 h 157994"/>
              <a:gd name="connsiteX2" fmla="*/ 256088 w 283744"/>
              <a:gd name="connsiteY2" fmla="*/ 57042 h 157994"/>
              <a:gd name="connsiteX3" fmla="*/ 283744 w 283744"/>
              <a:gd name="connsiteY3" fmla="*/ 41485 h 157994"/>
              <a:gd name="connsiteX0" fmla="*/ 8640 w 285207"/>
              <a:gd name="connsiteY0" fmla="*/ 0 h 157643"/>
              <a:gd name="connsiteX1" fmla="*/ 32840 w 285207"/>
              <a:gd name="connsiteY1" fmla="*/ 157297 h 157643"/>
              <a:gd name="connsiteX2" fmla="*/ 285207 w 285207"/>
              <a:gd name="connsiteY2" fmla="*/ 41485 h 157643"/>
              <a:gd name="connsiteX0" fmla="*/ 8640 w 285207"/>
              <a:gd name="connsiteY0" fmla="*/ 0 h 158393"/>
              <a:gd name="connsiteX1" fmla="*/ 32840 w 285207"/>
              <a:gd name="connsiteY1" fmla="*/ 157297 h 158393"/>
              <a:gd name="connsiteX2" fmla="*/ 285207 w 285207"/>
              <a:gd name="connsiteY2" fmla="*/ 41485 h 158393"/>
              <a:gd name="connsiteX0" fmla="*/ 1000 w 277567"/>
              <a:gd name="connsiteY0" fmla="*/ 0 h 165132"/>
              <a:gd name="connsiteX1" fmla="*/ 87428 w 277567"/>
              <a:gd name="connsiteY1" fmla="*/ 164212 h 165132"/>
              <a:gd name="connsiteX2" fmla="*/ 277567 w 277567"/>
              <a:gd name="connsiteY2" fmla="*/ 41485 h 165132"/>
              <a:gd name="connsiteX0" fmla="*/ 1000 w 277604"/>
              <a:gd name="connsiteY0" fmla="*/ 0 h 165033"/>
              <a:gd name="connsiteX1" fmla="*/ 87428 w 277604"/>
              <a:gd name="connsiteY1" fmla="*/ 164212 h 165033"/>
              <a:gd name="connsiteX2" fmla="*/ 277567 w 277604"/>
              <a:gd name="connsiteY2" fmla="*/ 41485 h 165033"/>
              <a:gd name="connsiteX0" fmla="*/ 515 w 277141"/>
              <a:gd name="connsiteY0" fmla="*/ 0 h 158261"/>
              <a:gd name="connsiteX1" fmla="*/ 140528 w 277141"/>
              <a:gd name="connsiteY1" fmla="*/ 157298 h 158261"/>
              <a:gd name="connsiteX2" fmla="*/ 277082 w 277141"/>
              <a:gd name="connsiteY2" fmla="*/ 41485 h 158261"/>
              <a:gd name="connsiteX0" fmla="*/ 916 w 277522"/>
              <a:gd name="connsiteY0" fmla="*/ 0 h 117784"/>
              <a:gd name="connsiteX1" fmla="*/ 92530 w 277522"/>
              <a:gd name="connsiteY1" fmla="*/ 112355 h 117784"/>
              <a:gd name="connsiteX2" fmla="*/ 277483 w 277522"/>
              <a:gd name="connsiteY2" fmla="*/ 41485 h 117784"/>
              <a:gd name="connsiteX0" fmla="*/ 817 w 230766"/>
              <a:gd name="connsiteY0" fmla="*/ 0 h 112925"/>
              <a:gd name="connsiteX1" fmla="*/ 92431 w 230766"/>
              <a:gd name="connsiteY1" fmla="*/ 112355 h 112925"/>
              <a:gd name="connsiteX2" fmla="*/ 230713 w 230766"/>
              <a:gd name="connsiteY2" fmla="*/ 17286 h 112925"/>
              <a:gd name="connsiteX0" fmla="*/ 750 w 192694"/>
              <a:gd name="connsiteY0" fmla="*/ 0 h 112462"/>
              <a:gd name="connsiteX1" fmla="*/ 92364 w 192694"/>
              <a:gd name="connsiteY1" fmla="*/ 112355 h 112462"/>
              <a:gd name="connsiteX2" fmla="*/ 192618 w 192694"/>
              <a:gd name="connsiteY2" fmla="*/ 8643 h 112462"/>
              <a:gd name="connsiteX0" fmla="*/ 717 w 192665"/>
              <a:gd name="connsiteY0" fmla="*/ 0 h 97264"/>
              <a:gd name="connsiteX1" fmla="*/ 95788 w 192665"/>
              <a:gd name="connsiteY1" fmla="*/ 96799 h 97264"/>
              <a:gd name="connsiteX2" fmla="*/ 192585 w 192665"/>
              <a:gd name="connsiteY2" fmla="*/ 8643 h 97264"/>
              <a:gd name="connsiteX0" fmla="*/ 717 w 192665"/>
              <a:gd name="connsiteY0" fmla="*/ 0 h 112462"/>
              <a:gd name="connsiteX1" fmla="*/ 95788 w 192665"/>
              <a:gd name="connsiteY1" fmla="*/ 112355 h 112462"/>
              <a:gd name="connsiteX2" fmla="*/ 192585 w 192665"/>
              <a:gd name="connsiteY2" fmla="*/ 8643 h 112462"/>
              <a:gd name="connsiteX0" fmla="*/ 0 w 191948"/>
              <a:gd name="connsiteY0" fmla="*/ 0 h 112462"/>
              <a:gd name="connsiteX1" fmla="*/ 95071 w 191948"/>
              <a:gd name="connsiteY1" fmla="*/ 112355 h 112462"/>
              <a:gd name="connsiteX2" fmla="*/ 191868 w 191948"/>
              <a:gd name="connsiteY2" fmla="*/ 8643 h 112462"/>
              <a:gd name="connsiteX0" fmla="*/ 0 w 202321"/>
              <a:gd name="connsiteY0" fmla="*/ 6914 h 103741"/>
              <a:gd name="connsiteX1" fmla="*/ 105442 w 202321"/>
              <a:gd name="connsiteY1" fmla="*/ 103712 h 103741"/>
              <a:gd name="connsiteX2" fmla="*/ 202239 w 202321"/>
              <a:gd name="connsiteY2" fmla="*/ 0 h 103741"/>
              <a:gd name="connsiteX0" fmla="*/ 0 w 202321"/>
              <a:gd name="connsiteY0" fmla="*/ 6914 h 103732"/>
              <a:gd name="connsiteX1" fmla="*/ 105442 w 202321"/>
              <a:gd name="connsiteY1" fmla="*/ 103712 h 103732"/>
              <a:gd name="connsiteX2" fmla="*/ 202239 w 202321"/>
              <a:gd name="connsiteY2" fmla="*/ 0 h 103732"/>
              <a:gd name="connsiteX0" fmla="*/ 0 w 202321"/>
              <a:gd name="connsiteY0" fmla="*/ 6914 h 103734"/>
              <a:gd name="connsiteX1" fmla="*/ 105442 w 202321"/>
              <a:gd name="connsiteY1" fmla="*/ 103712 h 103734"/>
              <a:gd name="connsiteX2" fmla="*/ 202239 w 202321"/>
              <a:gd name="connsiteY2" fmla="*/ 0 h 103734"/>
              <a:gd name="connsiteX0" fmla="*/ 0 w 202239"/>
              <a:gd name="connsiteY0" fmla="*/ 6914 h 103734"/>
              <a:gd name="connsiteX1" fmla="*/ 105442 w 202239"/>
              <a:gd name="connsiteY1" fmla="*/ 103712 h 103734"/>
              <a:gd name="connsiteX2" fmla="*/ 202239 w 202239"/>
              <a:gd name="connsiteY2" fmla="*/ 0 h 103734"/>
              <a:gd name="connsiteX0" fmla="*/ 0 w 202239"/>
              <a:gd name="connsiteY0" fmla="*/ 6914 h 91643"/>
              <a:gd name="connsiteX1" fmla="*/ 107170 w 202239"/>
              <a:gd name="connsiteY1" fmla="*/ 91612 h 91643"/>
              <a:gd name="connsiteX2" fmla="*/ 202239 w 202239"/>
              <a:gd name="connsiteY2" fmla="*/ 0 h 9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2239" h="91643">
                <a:moveTo>
                  <a:pt x="0" y="6914"/>
                </a:moveTo>
                <a:cubicBezTo>
                  <a:pt x="25926" y="61795"/>
                  <a:pt x="73464" y="92764"/>
                  <a:pt x="107170" y="91612"/>
                </a:cubicBezTo>
                <a:cubicBezTo>
                  <a:pt x="140876" y="90460"/>
                  <a:pt x="196335" y="69070"/>
                  <a:pt x="202239" y="0"/>
                </a:cubicBezTo>
              </a:path>
            </a:pathLst>
          </a:custGeom>
          <a:noFill/>
          <a:ln w="53975" cap="rnd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7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393947"/>
            <a:ext cx="4317777" cy="145651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0" y="1866073"/>
            <a:ext cx="4317777" cy="41848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947E307-FD1B-B59C-8656-08EC231E2D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08607" y="715327"/>
            <a:ext cx="6174128" cy="5170603"/>
          </a:xfrm>
          <a:custGeom>
            <a:avLst/>
            <a:gdLst>
              <a:gd name="connsiteX0" fmla="*/ 194215 w 6174128"/>
              <a:gd name="connsiteY0" fmla="*/ 0 h 5170603"/>
              <a:gd name="connsiteX1" fmla="*/ 6164780 w 6174128"/>
              <a:gd name="connsiteY1" fmla="*/ 136351 h 5170603"/>
              <a:gd name="connsiteX2" fmla="*/ 6174128 w 6174128"/>
              <a:gd name="connsiteY2" fmla="*/ 380097 h 5170603"/>
              <a:gd name="connsiteX3" fmla="*/ 6025458 w 6174128"/>
              <a:gd name="connsiteY3" fmla="*/ 5170603 h 5170603"/>
              <a:gd name="connsiteX4" fmla="*/ 550169 w 6174128"/>
              <a:gd name="connsiteY4" fmla="*/ 5018512 h 5170603"/>
              <a:gd name="connsiteX5" fmla="*/ 421477 w 6174128"/>
              <a:gd name="connsiteY5" fmla="*/ 5009858 h 5170603"/>
              <a:gd name="connsiteX6" fmla="*/ 92991 w 6174128"/>
              <a:gd name="connsiteY6" fmla="*/ 4857238 h 5170603"/>
              <a:gd name="connsiteX7" fmla="*/ 0 w 6174128"/>
              <a:gd name="connsiteY7" fmla="*/ 4817341 h 5170603"/>
              <a:gd name="connsiteX8" fmla="*/ 5212 w 6174128"/>
              <a:gd name="connsiteY8" fmla="*/ 4689916 h 5170603"/>
              <a:gd name="connsiteX9" fmla="*/ 194215 w 6174128"/>
              <a:gd name="connsiteY9" fmla="*/ 0 h 517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74128" h="5170603">
                <a:moveTo>
                  <a:pt x="194215" y="0"/>
                </a:moveTo>
                <a:cubicBezTo>
                  <a:pt x="1962445" y="4679"/>
                  <a:pt x="4580303" y="83224"/>
                  <a:pt x="6164780" y="136351"/>
                </a:cubicBezTo>
                <a:cubicBezTo>
                  <a:pt x="6175983" y="128528"/>
                  <a:pt x="6172419" y="326204"/>
                  <a:pt x="6174128" y="380097"/>
                </a:cubicBezTo>
                <a:cubicBezTo>
                  <a:pt x="6150907" y="1219140"/>
                  <a:pt x="6123269" y="3319304"/>
                  <a:pt x="6025458" y="5170603"/>
                </a:cubicBezTo>
                <a:cubicBezTo>
                  <a:pt x="4749495" y="5170818"/>
                  <a:pt x="1803684" y="5098090"/>
                  <a:pt x="550169" y="5018512"/>
                </a:cubicBezTo>
                <a:lnTo>
                  <a:pt x="421477" y="5009858"/>
                </a:lnTo>
                <a:lnTo>
                  <a:pt x="92991" y="4857238"/>
                </a:lnTo>
                <a:lnTo>
                  <a:pt x="0" y="4817341"/>
                </a:lnTo>
                <a:lnTo>
                  <a:pt x="5212" y="4689916"/>
                </a:lnTo>
                <a:cubicBezTo>
                  <a:pt x="62369" y="3264627"/>
                  <a:pt x="137898" y="998491"/>
                  <a:pt x="194215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14C0A5A-5E29-5179-0BFE-C6BDBDE1E6DE}"/>
              </a:ext>
            </a:extLst>
          </p:cNvPr>
          <p:cNvSpPr/>
          <p:nvPr/>
        </p:nvSpPr>
        <p:spPr>
          <a:xfrm rot="1478417">
            <a:off x="5226311" y="5728725"/>
            <a:ext cx="2131513" cy="1040024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30413 w 4798181"/>
              <a:gd name="connsiteY0" fmla="*/ 0 h 3022995"/>
              <a:gd name="connsiteX1" fmla="*/ 4692404 w 4798181"/>
              <a:gd name="connsiteY1" fmla="*/ 3339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30413 w 4710956"/>
              <a:gd name="connsiteY0" fmla="*/ 0 h 3022995"/>
              <a:gd name="connsiteX1" fmla="*/ 4692404 w 4710956"/>
              <a:gd name="connsiteY1" fmla="*/ 3339 h 3022995"/>
              <a:gd name="connsiteX2" fmla="*/ 4684257 w 4710956"/>
              <a:gd name="connsiteY2" fmla="*/ 996698 h 3022995"/>
              <a:gd name="connsiteX3" fmla="*/ 4499705 w 4710956"/>
              <a:gd name="connsiteY3" fmla="*/ 2052119 h 3022995"/>
              <a:gd name="connsiteX4" fmla="*/ 3835975 w 4710956"/>
              <a:gd name="connsiteY4" fmla="*/ 2740497 h 3022995"/>
              <a:gd name="connsiteX5" fmla="*/ 1162762 w 4710956"/>
              <a:gd name="connsiteY5" fmla="*/ 2876156 h 3022995"/>
              <a:gd name="connsiteX6" fmla="*/ 21225 w 4710956"/>
              <a:gd name="connsiteY6" fmla="*/ 626012 h 3022995"/>
              <a:gd name="connsiteX7" fmla="*/ 30413 w 4710956"/>
              <a:gd name="connsiteY7" fmla="*/ 0 h 3022995"/>
              <a:gd name="connsiteX0" fmla="*/ 30413 w 4710956"/>
              <a:gd name="connsiteY0" fmla="*/ 0 h 3107876"/>
              <a:gd name="connsiteX1" fmla="*/ 4692404 w 4710956"/>
              <a:gd name="connsiteY1" fmla="*/ 3339 h 3107876"/>
              <a:gd name="connsiteX2" fmla="*/ 4684257 w 4710956"/>
              <a:gd name="connsiteY2" fmla="*/ 996698 h 3107876"/>
              <a:gd name="connsiteX3" fmla="*/ 4499705 w 4710956"/>
              <a:gd name="connsiteY3" fmla="*/ 2052119 h 3107876"/>
              <a:gd name="connsiteX4" fmla="*/ 3305486 w 4710956"/>
              <a:gd name="connsiteY4" fmla="*/ 2977913 h 3107876"/>
              <a:gd name="connsiteX5" fmla="*/ 1162762 w 4710956"/>
              <a:gd name="connsiteY5" fmla="*/ 2876156 h 3107876"/>
              <a:gd name="connsiteX6" fmla="*/ 21225 w 4710956"/>
              <a:gd name="connsiteY6" fmla="*/ 626012 h 3107876"/>
              <a:gd name="connsiteX7" fmla="*/ 30413 w 4710956"/>
              <a:gd name="connsiteY7" fmla="*/ 0 h 3107876"/>
              <a:gd name="connsiteX0" fmla="*/ 30413 w 4710956"/>
              <a:gd name="connsiteY0" fmla="*/ 0 h 3107876"/>
              <a:gd name="connsiteX1" fmla="*/ 4692404 w 4710956"/>
              <a:gd name="connsiteY1" fmla="*/ 3339 h 3107876"/>
              <a:gd name="connsiteX2" fmla="*/ 4684257 w 4710956"/>
              <a:gd name="connsiteY2" fmla="*/ 996698 h 3107876"/>
              <a:gd name="connsiteX3" fmla="*/ 4499705 w 4710956"/>
              <a:gd name="connsiteY3" fmla="*/ 2052119 h 3107876"/>
              <a:gd name="connsiteX4" fmla="*/ 3305486 w 4710956"/>
              <a:gd name="connsiteY4" fmla="*/ 2977913 h 3107876"/>
              <a:gd name="connsiteX5" fmla="*/ 1162762 w 4710956"/>
              <a:gd name="connsiteY5" fmla="*/ 2876156 h 3107876"/>
              <a:gd name="connsiteX6" fmla="*/ 290487 w 4710956"/>
              <a:gd name="connsiteY6" fmla="*/ 2027706 h 3107876"/>
              <a:gd name="connsiteX7" fmla="*/ 21225 w 4710956"/>
              <a:gd name="connsiteY7" fmla="*/ 626012 h 3107876"/>
              <a:gd name="connsiteX8" fmla="*/ 30413 w 4710956"/>
              <a:gd name="connsiteY8" fmla="*/ 0 h 3107876"/>
              <a:gd name="connsiteX0" fmla="*/ 30413 w 4710956"/>
              <a:gd name="connsiteY0" fmla="*/ 0 h 3084308"/>
              <a:gd name="connsiteX1" fmla="*/ 4692404 w 4710956"/>
              <a:gd name="connsiteY1" fmla="*/ 3339 h 3084308"/>
              <a:gd name="connsiteX2" fmla="*/ 4684257 w 4710956"/>
              <a:gd name="connsiteY2" fmla="*/ 996698 h 3084308"/>
              <a:gd name="connsiteX3" fmla="*/ 4499705 w 4710956"/>
              <a:gd name="connsiteY3" fmla="*/ 2052119 h 3084308"/>
              <a:gd name="connsiteX4" fmla="*/ 3305486 w 4710956"/>
              <a:gd name="connsiteY4" fmla="*/ 2977913 h 3084308"/>
              <a:gd name="connsiteX5" fmla="*/ 1197549 w 4710956"/>
              <a:gd name="connsiteY5" fmla="*/ 2823397 h 3084308"/>
              <a:gd name="connsiteX6" fmla="*/ 290487 w 4710956"/>
              <a:gd name="connsiteY6" fmla="*/ 2027706 h 3084308"/>
              <a:gd name="connsiteX7" fmla="*/ 21225 w 4710956"/>
              <a:gd name="connsiteY7" fmla="*/ 626012 h 3084308"/>
              <a:gd name="connsiteX8" fmla="*/ 30413 w 4710956"/>
              <a:gd name="connsiteY8" fmla="*/ 0 h 3084308"/>
              <a:gd name="connsiteX0" fmla="*/ 30413 w 4710956"/>
              <a:gd name="connsiteY0" fmla="*/ 0 h 3084308"/>
              <a:gd name="connsiteX1" fmla="*/ 4692404 w 4710956"/>
              <a:gd name="connsiteY1" fmla="*/ 3339 h 3084308"/>
              <a:gd name="connsiteX2" fmla="*/ 4684257 w 4710956"/>
              <a:gd name="connsiteY2" fmla="*/ 996698 h 3084308"/>
              <a:gd name="connsiteX3" fmla="*/ 4499705 w 4710956"/>
              <a:gd name="connsiteY3" fmla="*/ 2052119 h 3084308"/>
              <a:gd name="connsiteX4" fmla="*/ 3305486 w 4710956"/>
              <a:gd name="connsiteY4" fmla="*/ 2977913 h 3084308"/>
              <a:gd name="connsiteX5" fmla="*/ 1197549 w 4710956"/>
              <a:gd name="connsiteY5" fmla="*/ 2823397 h 3084308"/>
              <a:gd name="connsiteX6" fmla="*/ 290487 w 4710956"/>
              <a:gd name="connsiteY6" fmla="*/ 2027706 h 3084308"/>
              <a:gd name="connsiteX7" fmla="*/ 21225 w 4710956"/>
              <a:gd name="connsiteY7" fmla="*/ 626012 h 3084308"/>
              <a:gd name="connsiteX8" fmla="*/ 30413 w 4710956"/>
              <a:gd name="connsiteY8" fmla="*/ 0 h 3084308"/>
              <a:gd name="connsiteX0" fmla="*/ 16752 w 4697295"/>
              <a:gd name="connsiteY0" fmla="*/ 0 h 3084308"/>
              <a:gd name="connsiteX1" fmla="*/ 4678743 w 4697295"/>
              <a:gd name="connsiteY1" fmla="*/ 3339 h 3084308"/>
              <a:gd name="connsiteX2" fmla="*/ 4670596 w 4697295"/>
              <a:gd name="connsiteY2" fmla="*/ 996698 h 3084308"/>
              <a:gd name="connsiteX3" fmla="*/ 4486044 w 4697295"/>
              <a:gd name="connsiteY3" fmla="*/ 2052119 h 3084308"/>
              <a:gd name="connsiteX4" fmla="*/ 3291825 w 4697295"/>
              <a:gd name="connsiteY4" fmla="*/ 2977913 h 3084308"/>
              <a:gd name="connsiteX5" fmla="*/ 1183888 w 4697295"/>
              <a:gd name="connsiteY5" fmla="*/ 2823397 h 3084308"/>
              <a:gd name="connsiteX6" fmla="*/ 276826 w 4697295"/>
              <a:gd name="connsiteY6" fmla="*/ 2027706 h 3084308"/>
              <a:gd name="connsiteX7" fmla="*/ 42350 w 4697295"/>
              <a:gd name="connsiteY7" fmla="*/ 698556 h 3084308"/>
              <a:gd name="connsiteX8" fmla="*/ 16752 w 4697295"/>
              <a:gd name="connsiteY8" fmla="*/ 0 h 3084308"/>
              <a:gd name="connsiteX0" fmla="*/ 16752 w 4697295"/>
              <a:gd name="connsiteY0" fmla="*/ 0 h 3081567"/>
              <a:gd name="connsiteX1" fmla="*/ 4678743 w 4697295"/>
              <a:gd name="connsiteY1" fmla="*/ 3339 h 3081567"/>
              <a:gd name="connsiteX2" fmla="*/ 4670596 w 4697295"/>
              <a:gd name="connsiteY2" fmla="*/ 996698 h 3081567"/>
              <a:gd name="connsiteX3" fmla="*/ 4486044 w 4697295"/>
              <a:gd name="connsiteY3" fmla="*/ 2052119 h 3081567"/>
              <a:gd name="connsiteX4" fmla="*/ 3291825 w 4697295"/>
              <a:gd name="connsiteY4" fmla="*/ 2977913 h 3081567"/>
              <a:gd name="connsiteX5" fmla="*/ 1183888 w 4697295"/>
              <a:gd name="connsiteY5" fmla="*/ 2823397 h 3081567"/>
              <a:gd name="connsiteX6" fmla="*/ 276826 w 4697295"/>
              <a:gd name="connsiteY6" fmla="*/ 2027706 h 3081567"/>
              <a:gd name="connsiteX7" fmla="*/ 42350 w 4697295"/>
              <a:gd name="connsiteY7" fmla="*/ 698556 h 3081567"/>
              <a:gd name="connsiteX8" fmla="*/ 16752 w 4697295"/>
              <a:gd name="connsiteY8" fmla="*/ 0 h 3081567"/>
              <a:gd name="connsiteX0" fmla="*/ 16752 w 4697295"/>
              <a:gd name="connsiteY0" fmla="*/ 0 h 3081567"/>
              <a:gd name="connsiteX1" fmla="*/ 4678743 w 4697295"/>
              <a:gd name="connsiteY1" fmla="*/ 3339 h 3081567"/>
              <a:gd name="connsiteX2" fmla="*/ 4670596 w 4697295"/>
              <a:gd name="connsiteY2" fmla="*/ 996698 h 3081567"/>
              <a:gd name="connsiteX3" fmla="*/ 4486044 w 4697295"/>
              <a:gd name="connsiteY3" fmla="*/ 2052119 h 3081567"/>
              <a:gd name="connsiteX4" fmla="*/ 3291825 w 4697295"/>
              <a:gd name="connsiteY4" fmla="*/ 2977913 h 3081567"/>
              <a:gd name="connsiteX5" fmla="*/ 1183888 w 4697295"/>
              <a:gd name="connsiteY5" fmla="*/ 2823397 h 3081567"/>
              <a:gd name="connsiteX6" fmla="*/ 276826 w 4697295"/>
              <a:gd name="connsiteY6" fmla="*/ 2027706 h 3081567"/>
              <a:gd name="connsiteX7" fmla="*/ 42350 w 4697295"/>
              <a:gd name="connsiteY7" fmla="*/ 698556 h 3081567"/>
              <a:gd name="connsiteX8" fmla="*/ 16752 w 4697295"/>
              <a:gd name="connsiteY8" fmla="*/ 0 h 3081567"/>
              <a:gd name="connsiteX0" fmla="*/ 16752 w 4697295"/>
              <a:gd name="connsiteY0" fmla="*/ 0 h 3067327"/>
              <a:gd name="connsiteX1" fmla="*/ 4678743 w 4697295"/>
              <a:gd name="connsiteY1" fmla="*/ 3339 h 3067327"/>
              <a:gd name="connsiteX2" fmla="*/ 4670596 w 4697295"/>
              <a:gd name="connsiteY2" fmla="*/ 996698 h 3067327"/>
              <a:gd name="connsiteX3" fmla="*/ 4486044 w 4697295"/>
              <a:gd name="connsiteY3" fmla="*/ 2052119 h 3067327"/>
              <a:gd name="connsiteX4" fmla="*/ 3291825 w 4697295"/>
              <a:gd name="connsiteY4" fmla="*/ 2977913 h 3067327"/>
              <a:gd name="connsiteX5" fmla="*/ 1183888 w 4697295"/>
              <a:gd name="connsiteY5" fmla="*/ 2823397 h 3067327"/>
              <a:gd name="connsiteX6" fmla="*/ 276826 w 4697295"/>
              <a:gd name="connsiteY6" fmla="*/ 2027706 h 3067327"/>
              <a:gd name="connsiteX7" fmla="*/ 42350 w 4697295"/>
              <a:gd name="connsiteY7" fmla="*/ 698556 h 3067327"/>
              <a:gd name="connsiteX8" fmla="*/ 16752 w 4697295"/>
              <a:gd name="connsiteY8" fmla="*/ 0 h 3067327"/>
              <a:gd name="connsiteX0" fmla="*/ 16752 w 4697295"/>
              <a:gd name="connsiteY0" fmla="*/ 0 h 3067327"/>
              <a:gd name="connsiteX1" fmla="*/ 4678743 w 4697295"/>
              <a:gd name="connsiteY1" fmla="*/ 3339 h 3067327"/>
              <a:gd name="connsiteX2" fmla="*/ 4670596 w 4697295"/>
              <a:gd name="connsiteY2" fmla="*/ 996698 h 3067327"/>
              <a:gd name="connsiteX3" fmla="*/ 4486044 w 4697295"/>
              <a:gd name="connsiteY3" fmla="*/ 2052119 h 3067327"/>
              <a:gd name="connsiteX4" fmla="*/ 3291825 w 4697295"/>
              <a:gd name="connsiteY4" fmla="*/ 2977913 h 3067327"/>
              <a:gd name="connsiteX5" fmla="*/ 1183888 w 4697295"/>
              <a:gd name="connsiteY5" fmla="*/ 2823397 h 3067327"/>
              <a:gd name="connsiteX6" fmla="*/ 276826 w 4697295"/>
              <a:gd name="connsiteY6" fmla="*/ 2027706 h 3067327"/>
              <a:gd name="connsiteX7" fmla="*/ 42350 w 4697295"/>
              <a:gd name="connsiteY7" fmla="*/ 698556 h 3067327"/>
              <a:gd name="connsiteX8" fmla="*/ 16752 w 4697295"/>
              <a:gd name="connsiteY8" fmla="*/ 0 h 3067327"/>
              <a:gd name="connsiteX0" fmla="*/ 16752 w 4697295"/>
              <a:gd name="connsiteY0" fmla="*/ 0 h 3067327"/>
              <a:gd name="connsiteX1" fmla="*/ 4678743 w 4697295"/>
              <a:gd name="connsiteY1" fmla="*/ 3339 h 3067327"/>
              <a:gd name="connsiteX2" fmla="*/ 4670596 w 4697295"/>
              <a:gd name="connsiteY2" fmla="*/ 996698 h 3067327"/>
              <a:gd name="connsiteX3" fmla="*/ 4486044 w 4697295"/>
              <a:gd name="connsiteY3" fmla="*/ 2052119 h 3067327"/>
              <a:gd name="connsiteX4" fmla="*/ 3291825 w 4697295"/>
              <a:gd name="connsiteY4" fmla="*/ 2977913 h 3067327"/>
              <a:gd name="connsiteX5" fmla="*/ 1183888 w 4697295"/>
              <a:gd name="connsiteY5" fmla="*/ 2823397 h 3067327"/>
              <a:gd name="connsiteX6" fmla="*/ 42350 w 4697295"/>
              <a:gd name="connsiteY6" fmla="*/ 698556 h 3067327"/>
              <a:gd name="connsiteX7" fmla="*/ 16752 w 4697295"/>
              <a:gd name="connsiteY7" fmla="*/ 0 h 3067327"/>
              <a:gd name="connsiteX0" fmla="*/ 16752 w 4697295"/>
              <a:gd name="connsiteY0" fmla="*/ 0 h 3067327"/>
              <a:gd name="connsiteX1" fmla="*/ 4678743 w 4697295"/>
              <a:gd name="connsiteY1" fmla="*/ 3339 h 3067327"/>
              <a:gd name="connsiteX2" fmla="*/ 4670596 w 4697295"/>
              <a:gd name="connsiteY2" fmla="*/ 996698 h 3067327"/>
              <a:gd name="connsiteX3" fmla="*/ 3291825 w 4697295"/>
              <a:gd name="connsiteY3" fmla="*/ 2977913 h 3067327"/>
              <a:gd name="connsiteX4" fmla="*/ 1183888 w 4697295"/>
              <a:gd name="connsiteY4" fmla="*/ 2823397 h 3067327"/>
              <a:gd name="connsiteX5" fmla="*/ 42350 w 4697295"/>
              <a:gd name="connsiteY5" fmla="*/ 698556 h 3067327"/>
              <a:gd name="connsiteX6" fmla="*/ 16752 w 4697295"/>
              <a:gd name="connsiteY6" fmla="*/ 0 h 3067327"/>
              <a:gd name="connsiteX0" fmla="*/ 5293 w 4685836"/>
              <a:gd name="connsiteY0" fmla="*/ 0 h 3067327"/>
              <a:gd name="connsiteX1" fmla="*/ 4667284 w 4685836"/>
              <a:gd name="connsiteY1" fmla="*/ 3339 h 3067327"/>
              <a:gd name="connsiteX2" fmla="*/ 4659137 w 4685836"/>
              <a:gd name="connsiteY2" fmla="*/ 996698 h 3067327"/>
              <a:gd name="connsiteX3" fmla="*/ 3280366 w 4685836"/>
              <a:gd name="connsiteY3" fmla="*/ 2977913 h 3067327"/>
              <a:gd name="connsiteX4" fmla="*/ 1172429 w 4685836"/>
              <a:gd name="connsiteY4" fmla="*/ 2823397 h 3067327"/>
              <a:gd name="connsiteX5" fmla="*/ 167010 w 4685836"/>
              <a:gd name="connsiteY5" fmla="*/ 939931 h 3067327"/>
              <a:gd name="connsiteX6" fmla="*/ 5293 w 4685836"/>
              <a:gd name="connsiteY6" fmla="*/ 0 h 3067327"/>
              <a:gd name="connsiteX0" fmla="*/ 5293 w 4675425"/>
              <a:gd name="connsiteY0" fmla="*/ 0 h 3067327"/>
              <a:gd name="connsiteX1" fmla="*/ 4667284 w 4675425"/>
              <a:gd name="connsiteY1" fmla="*/ 3339 h 3067327"/>
              <a:gd name="connsiteX2" fmla="*/ 4504867 w 4675425"/>
              <a:gd name="connsiteY2" fmla="*/ 1441337 h 3067327"/>
              <a:gd name="connsiteX3" fmla="*/ 3280366 w 4675425"/>
              <a:gd name="connsiteY3" fmla="*/ 2977913 h 3067327"/>
              <a:gd name="connsiteX4" fmla="*/ 1172429 w 4675425"/>
              <a:gd name="connsiteY4" fmla="*/ 2823397 h 3067327"/>
              <a:gd name="connsiteX5" fmla="*/ 167010 w 4675425"/>
              <a:gd name="connsiteY5" fmla="*/ 939931 h 3067327"/>
              <a:gd name="connsiteX6" fmla="*/ 5293 w 4675425"/>
              <a:gd name="connsiteY6" fmla="*/ 0 h 3067327"/>
              <a:gd name="connsiteX0" fmla="*/ 5293 w 4686087"/>
              <a:gd name="connsiteY0" fmla="*/ 0 h 3067327"/>
              <a:gd name="connsiteX1" fmla="*/ 4667284 w 4686087"/>
              <a:gd name="connsiteY1" fmla="*/ 3339 h 3067327"/>
              <a:gd name="connsiteX2" fmla="*/ 4504867 w 4686087"/>
              <a:gd name="connsiteY2" fmla="*/ 1441337 h 3067327"/>
              <a:gd name="connsiteX3" fmla="*/ 3280366 w 4686087"/>
              <a:gd name="connsiteY3" fmla="*/ 2977913 h 3067327"/>
              <a:gd name="connsiteX4" fmla="*/ 1172429 w 4686087"/>
              <a:gd name="connsiteY4" fmla="*/ 2823397 h 3067327"/>
              <a:gd name="connsiteX5" fmla="*/ 167010 w 4686087"/>
              <a:gd name="connsiteY5" fmla="*/ 939931 h 3067327"/>
              <a:gd name="connsiteX6" fmla="*/ 5293 w 4686087"/>
              <a:gd name="connsiteY6" fmla="*/ 0 h 3067327"/>
              <a:gd name="connsiteX0" fmla="*/ 5293 w 4686087"/>
              <a:gd name="connsiteY0" fmla="*/ 0 h 3067327"/>
              <a:gd name="connsiteX1" fmla="*/ 4667284 w 4686087"/>
              <a:gd name="connsiteY1" fmla="*/ 3339 h 3067327"/>
              <a:gd name="connsiteX2" fmla="*/ 4504867 w 4686087"/>
              <a:gd name="connsiteY2" fmla="*/ 1441337 h 3067327"/>
              <a:gd name="connsiteX3" fmla="*/ 3280366 w 4686087"/>
              <a:gd name="connsiteY3" fmla="*/ 2977913 h 3067327"/>
              <a:gd name="connsiteX4" fmla="*/ 1172429 w 4686087"/>
              <a:gd name="connsiteY4" fmla="*/ 2823397 h 3067327"/>
              <a:gd name="connsiteX5" fmla="*/ 167010 w 4686087"/>
              <a:gd name="connsiteY5" fmla="*/ 939931 h 3067327"/>
              <a:gd name="connsiteX6" fmla="*/ 5293 w 4686087"/>
              <a:gd name="connsiteY6" fmla="*/ 0 h 3067327"/>
              <a:gd name="connsiteX0" fmla="*/ 5293 w 4686087"/>
              <a:gd name="connsiteY0" fmla="*/ 0 h 3130670"/>
              <a:gd name="connsiteX1" fmla="*/ 4667284 w 4686087"/>
              <a:gd name="connsiteY1" fmla="*/ 3339 h 3130670"/>
              <a:gd name="connsiteX2" fmla="*/ 4504867 w 4686087"/>
              <a:gd name="connsiteY2" fmla="*/ 1441337 h 3130670"/>
              <a:gd name="connsiteX3" fmla="*/ 3153322 w 4686087"/>
              <a:gd name="connsiteY3" fmla="*/ 3066840 h 3130670"/>
              <a:gd name="connsiteX4" fmla="*/ 1172429 w 4686087"/>
              <a:gd name="connsiteY4" fmla="*/ 2823397 h 3130670"/>
              <a:gd name="connsiteX5" fmla="*/ 167010 w 4686087"/>
              <a:gd name="connsiteY5" fmla="*/ 939931 h 3130670"/>
              <a:gd name="connsiteX6" fmla="*/ 5293 w 4686087"/>
              <a:gd name="connsiteY6" fmla="*/ 0 h 3130670"/>
              <a:gd name="connsiteX0" fmla="*/ 5293 w 4686087"/>
              <a:gd name="connsiteY0" fmla="*/ 66646 h 3197316"/>
              <a:gd name="connsiteX1" fmla="*/ 4667284 w 4686087"/>
              <a:gd name="connsiteY1" fmla="*/ 69985 h 3197316"/>
              <a:gd name="connsiteX2" fmla="*/ 4504867 w 4686087"/>
              <a:gd name="connsiteY2" fmla="*/ 1507983 h 3197316"/>
              <a:gd name="connsiteX3" fmla="*/ 3153322 w 4686087"/>
              <a:gd name="connsiteY3" fmla="*/ 3133486 h 3197316"/>
              <a:gd name="connsiteX4" fmla="*/ 1172429 w 4686087"/>
              <a:gd name="connsiteY4" fmla="*/ 2890043 h 3197316"/>
              <a:gd name="connsiteX5" fmla="*/ 167010 w 4686087"/>
              <a:gd name="connsiteY5" fmla="*/ 1006577 h 3197316"/>
              <a:gd name="connsiteX6" fmla="*/ 5293 w 4686087"/>
              <a:gd name="connsiteY6" fmla="*/ 66646 h 3197316"/>
              <a:gd name="connsiteX0" fmla="*/ 0 w 4680794"/>
              <a:gd name="connsiteY0" fmla="*/ 66648 h 3197318"/>
              <a:gd name="connsiteX1" fmla="*/ 4661991 w 4680794"/>
              <a:gd name="connsiteY1" fmla="*/ 69987 h 3197318"/>
              <a:gd name="connsiteX2" fmla="*/ 4499574 w 4680794"/>
              <a:gd name="connsiteY2" fmla="*/ 1507985 h 3197318"/>
              <a:gd name="connsiteX3" fmla="*/ 3148029 w 4680794"/>
              <a:gd name="connsiteY3" fmla="*/ 3133488 h 3197318"/>
              <a:gd name="connsiteX4" fmla="*/ 1167136 w 4680794"/>
              <a:gd name="connsiteY4" fmla="*/ 2890045 h 3197318"/>
              <a:gd name="connsiteX5" fmla="*/ 161717 w 4680794"/>
              <a:gd name="connsiteY5" fmla="*/ 1006579 h 3197318"/>
              <a:gd name="connsiteX6" fmla="*/ 0 w 4680794"/>
              <a:gd name="connsiteY6" fmla="*/ 66648 h 319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0794" h="3197318">
                <a:moveTo>
                  <a:pt x="0" y="66648"/>
                </a:moveTo>
                <a:cubicBezTo>
                  <a:pt x="1535847" y="-84686"/>
                  <a:pt x="3107994" y="68874"/>
                  <a:pt x="4661991" y="69987"/>
                </a:cubicBezTo>
                <a:cubicBezTo>
                  <a:pt x="4716788" y="86085"/>
                  <a:pt x="4648578" y="1038473"/>
                  <a:pt x="4499574" y="1507985"/>
                </a:cubicBezTo>
                <a:cubicBezTo>
                  <a:pt x="4268421" y="2156197"/>
                  <a:pt x="3729147" y="2829038"/>
                  <a:pt x="3148029" y="3133488"/>
                </a:cubicBezTo>
                <a:cubicBezTo>
                  <a:pt x="2640710" y="3273286"/>
                  <a:pt x="1746572" y="3179628"/>
                  <a:pt x="1167136" y="2890045"/>
                </a:cubicBezTo>
                <a:cubicBezTo>
                  <a:pt x="625557" y="2510152"/>
                  <a:pt x="356240" y="1477145"/>
                  <a:pt x="161717" y="1006579"/>
                </a:cubicBezTo>
                <a:cubicBezTo>
                  <a:pt x="130392" y="735572"/>
                  <a:pt x="17519" y="584911"/>
                  <a:pt x="0" y="6664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01B343-8EFD-4853-A5EB-49AFE61FB070}"/>
              </a:ext>
            </a:extLst>
          </p:cNvPr>
          <p:cNvGrpSpPr/>
          <p:nvPr/>
        </p:nvGrpSpPr>
        <p:grpSpPr>
          <a:xfrm>
            <a:off x="6096000" y="6050957"/>
            <a:ext cx="604535" cy="324056"/>
            <a:chOff x="5447388" y="3100610"/>
            <a:chExt cx="1500891" cy="8045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B109EC9-0B66-D112-9A2F-6C049154B06C}"/>
                </a:ext>
              </a:extLst>
            </p:cNvPr>
            <p:cNvSpPr/>
            <p:nvPr/>
          </p:nvSpPr>
          <p:spPr>
            <a:xfrm>
              <a:off x="5447388" y="3266522"/>
              <a:ext cx="541294" cy="638628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9DA0E32-2A9E-3DB7-EE9B-782A9838C27C}"/>
                </a:ext>
              </a:extLst>
            </p:cNvPr>
            <p:cNvSpPr/>
            <p:nvPr/>
          </p:nvSpPr>
          <p:spPr>
            <a:xfrm>
              <a:off x="5648906" y="3266522"/>
              <a:ext cx="325836" cy="289179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1BEF5F2-194B-76C6-E20C-7BF4815080CA}"/>
                </a:ext>
              </a:extLst>
            </p:cNvPr>
            <p:cNvSpPr/>
            <p:nvPr/>
          </p:nvSpPr>
          <p:spPr>
            <a:xfrm>
              <a:off x="6406985" y="3100610"/>
              <a:ext cx="541294" cy="638628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1635AF6-8966-8100-A012-FF1979702490}"/>
                </a:ext>
              </a:extLst>
            </p:cNvPr>
            <p:cNvSpPr/>
            <p:nvPr/>
          </p:nvSpPr>
          <p:spPr>
            <a:xfrm>
              <a:off x="6611291" y="3100610"/>
              <a:ext cx="325836" cy="289179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2BC8D46-5871-31FD-7843-B208B6E68BFF}"/>
                </a:ext>
              </a:extLst>
            </p:cNvPr>
            <p:cNvSpPr/>
            <p:nvPr/>
          </p:nvSpPr>
          <p:spPr>
            <a:xfrm>
              <a:off x="6145254" y="3809875"/>
              <a:ext cx="202240" cy="9164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239" h="91643">
                  <a:moveTo>
                    <a:pt x="0" y="6914"/>
                  </a:moveTo>
                  <a:cubicBezTo>
                    <a:pt x="25926" y="61795"/>
                    <a:pt x="73464" y="92764"/>
                    <a:pt x="107170" y="91612"/>
                  </a:cubicBezTo>
                  <a:cubicBezTo>
                    <a:pt x="140876" y="90460"/>
                    <a:pt x="196335" y="69070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2742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C702D98-F007-4217-54BE-CF666380E56A}"/>
              </a:ext>
            </a:extLst>
          </p:cNvPr>
          <p:cNvSpPr/>
          <p:nvPr/>
        </p:nvSpPr>
        <p:spPr>
          <a:xfrm rot="10501542">
            <a:off x="1936564" y="5732033"/>
            <a:ext cx="2409819" cy="1099578"/>
          </a:xfrm>
          <a:custGeom>
            <a:avLst/>
            <a:gdLst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08042 w 2817833"/>
              <a:gd name="connsiteY5" fmla="*/ 911500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92953 w 2817833"/>
              <a:gd name="connsiteY8" fmla="*/ 204944 h 1600519"/>
              <a:gd name="connsiteX9" fmla="*/ 2183359 w 2817833"/>
              <a:gd name="connsiteY9" fmla="*/ 31502 h 1600519"/>
              <a:gd name="connsiteX10" fmla="*/ 2765928 w 2817833"/>
              <a:gd name="connsiteY10" fmla="*/ 39976 h 1600519"/>
              <a:gd name="connsiteX11" fmla="*/ 2817322 w 2817833"/>
              <a:gd name="connsiteY11" fmla="*/ 400003 h 1600519"/>
              <a:gd name="connsiteX12" fmla="*/ 2642547 w 2817833"/>
              <a:gd name="connsiteY12" fmla="*/ 1081090 h 1600519"/>
              <a:gd name="connsiteX13" fmla="*/ 2050892 w 2817833"/>
              <a:gd name="connsiteY13" fmla="*/ 1546503 h 1600519"/>
              <a:gd name="connsiteX14" fmla="*/ 780577 w 2817833"/>
              <a:gd name="connsiteY14" fmla="*/ 1459967 h 1600519"/>
              <a:gd name="connsiteX15" fmla="*/ 641161 w 2817833"/>
              <a:gd name="connsiteY15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92953 w 2817833"/>
              <a:gd name="connsiteY8" fmla="*/ 204944 h 1600519"/>
              <a:gd name="connsiteX9" fmla="*/ 2183359 w 2817833"/>
              <a:gd name="connsiteY9" fmla="*/ 31502 h 1600519"/>
              <a:gd name="connsiteX10" fmla="*/ 2765928 w 2817833"/>
              <a:gd name="connsiteY10" fmla="*/ 39976 h 1600519"/>
              <a:gd name="connsiteX11" fmla="*/ 2817322 w 2817833"/>
              <a:gd name="connsiteY11" fmla="*/ 400003 h 1600519"/>
              <a:gd name="connsiteX12" fmla="*/ 2642547 w 2817833"/>
              <a:gd name="connsiteY12" fmla="*/ 1081090 h 1600519"/>
              <a:gd name="connsiteX13" fmla="*/ 2050892 w 2817833"/>
              <a:gd name="connsiteY13" fmla="*/ 1546503 h 1600519"/>
              <a:gd name="connsiteX14" fmla="*/ 780577 w 2817833"/>
              <a:gd name="connsiteY14" fmla="*/ 1459967 h 1600519"/>
              <a:gd name="connsiteX15" fmla="*/ 641161 w 2817833"/>
              <a:gd name="connsiteY15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83359 w 2817833"/>
              <a:gd name="connsiteY8" fmla="*/ 31502 h 1600519"/>
              <a:gd name="connsiteX9" fmla="*/ 2765928 w 2817833"/>
              <a:gd name="connsiteY9" fmla="*/ 39976 h 1600519"/>
              <a:gd name="connsiteX10" fmla="*/ 2817322 w 2817833"/>
              <a:gd name="connsiteY10" fmla="*/ 400003 h 1600519"/>
              <a:gd name="connsiteX11" fmla="*/ 2642547 w 2817833"/>
              <a:gd name="connsiteY11" fmla="*/ 1081090 h 1600519"/>
              <a:gd name="connsiteX12" fmla="*/ 2050892 w 2817833"/>
              <a:gd name="connsiteY12" fmla="*/ 1546503 h 1600519"/>
              <a:gd name="connsiteX13" fmla="*/ 780577 w 2817833"/>
              <a:gd name="connsiteY13" fmla="*/ 1459967 h 1600519"/>
              <a:gd name="connsiteX14" fmla="*/ 641161 w 2817833"/>
              <a:gd name="connsiteY14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83359 w 2817833"/>
              <a:gd name="connsiteY8" fmla="*/ 31502 h 1600519"/>
              <a:gd name="connsiteX9" fmla="*/ 2765928 w 2817833"/>
              <a:gd name="connsiteY9" fmla="*/ 39976 h 1600519"/>
              <a:gd name="connsiteX10" fmla="*/ 2817322 w 2817833"/>
              <a:gd name="connsiteY10" fmla="*/ 400003 h 1600519"/>
              <a:gd name="connsiteX11" fmla="*/ 2642547 w 2817833"/>
              <a:gd name="connsiteY11" fmla="*/ 1081090 h 1600519"/>
              <a:gd name="connsiteX12" fmla="*/ 2050892 w 2817833"/>
              <a:gd name="connsiteY12" fmla="*/ 1546503 h 1600519"/>
              <a:gd name="connsiteX13" fmla="*/ 780577 w 2817833"/>
              <a:gd name="connsiteY13" fmla="*/ 1459967 h 1600519"/>
              <a:gd name="connsiteX14" fmla="*/ 641161 w 2817833"/>
              <a:gd name="connsiteY14" fmla="*/ 1384045 h 1600519"/>
              <a:gd name="connsiteX0" fmla="*/ 692762 w 2869434"/>
              <a:gd name="connsiteY0" fmla="*/ 1376350 h 1592824"/>
              <a:gd name="connsiteX1" fmla="*/ 64066 w 2869434"/>
              <a:gd name="connsiteY1" fmla="*/ 322098 h 1592824"/>
              <a:gd name="connsiteX2" fmla="*/ 35636 w 2869434"/>
              <a:gd name="connsiteY2" fmla="*/ 34843 h 1592824"/>
              <a:gd name="connsiteX3" fmla="*/ 598438 w 2869434"/>
              <a:gd name="connsiteY3" fmla="*/ 0 h 1592824"/>
              <a:gd name="connsiteX4" fmla="*/ 616870 w 2869434"/>
              <a:gd name="connsiteY4" fmla="*/ 142333 h 1592824"/>
              <a:gd name="connsiteX5" fmla="*/ 1018552 w 2869434"/>
              <a:gd name="connsiteY5" fmla="*/ 820783 h 1592824"/>
              <a:gd name="connsiteX6" fmla="*/ 1875360 w 2869434"/>
              <a:gd name="connsiteY6" fmla="*/ 900808 h 1592824"/>
              <a:gd name="connsiteX7" fmla="*/ 2216182 w 2869434"/>
              <a:gd name="connsiteY7" fmla="*/ 555673 h 1592824"/>
              <a:gd name="connsiteX8" fmla="*/ 2234960 w 2869434"/>
              <a:gd name="connsiteY8" fmla="*/ 23807 h 1592824"/>
              <a:gd name="connsiteX9" fmla="*/ 2817529 w 2869434"/>
              <a:gd name="connsiteY9" fmla="*/ 32281 h 1592824"/>
              <a:gd name="connsiteX10" fmla="*/ 2868923 w 2869434"/>
              <a:gd name="connsiteY10" fmla="*/ 392308 h 1592824"/>
              <a:gd name="connsiteX11" fmla="*/ 2694148 w 2869434"/>
              <a:gd name="connsiteY11" fmla="*/ 1073395 h 1592824"/>
              <a:gd name="connsiteX12" fmla="*/ 2102493 w 2869434"/>
              <a:gd name="connsiteY12" fmla="*/ 1538808 h 1592824"/>
              <a:gd name="connsiteX13" fmla="*/ 832178 w 2869434"/>
              <a:gd name="connsiteY13" fmla="*/ 1452272 h 1592824"/>
              <a:gd name="connsiteX14" fmla="*/ 692762 w 2869434"/>
              <a:gd name="connsiteY14" fmla="*/ 1376350 h 1592824"/>
              <a:gd name="connsiteX0" fmla="*/ 676240 w 2852912"/>
              <a:gd name="connsiteY0" fmla="*/ 1376350 h 1592824"/>
              <a:gd name="connsiteX1" fmla="*/ 81309 w 2852912"/>
              <a:gd name="connsiteY1" fmla="*/ 436393 h 1592824"/>
              <a:gd name="connsiteX2" fmla="*/ 19114 w 2852912"/>
              <a:gd name="connsiteY2" fmla="*/ 34843 h 1592824"/>
              <a:gd name="connsiteX3" fmla="*/ 581916 w 2852912"/>
              <a:gd name="connsiteY3" fmla="*/ 0 h 1592824"/>
              <a:gd name="connsiteX4" fmla="*/ 600348 w 2852912"/>
              <a:gd name="connsiteY4" fmla="*/ 142333 h 1592824"/>
              <a:gd name="connsiteX5" fmla="*/ 1002030 w 2852912"/>
              <a:gd name="connsiteY5" fmla="*/ 820783 h 1592824"/>
              <a:gd name="connsiteX6" fmla="*/ 1858838 w 2852912"/>
              <a:gd name="connsiteY6" fmla="*/ 900808 h 1592824"/>
              <a:gd name="connsiteX7" fmla="*/ 2199660 w 2852912"/>
              <a:gd name="connsiteY7" fmla="*/ 555673 h 1592824"/>
              <a:gd name="connsiteX8" fmla="*/ 2218438 w 2852912"/>
              <a:gd name="connsiteY8" fmla="*/ 23807 h 1592824"/>
              <a:gd name="connsiteX9" fmla="*/ 2801007 w 2852912"/>
              <a:gd name="connsiteY9" fmla="*/ 32281 h 1592824"/>
              <a:gd name="connsiteX10" fmla="*/ 2852401 w 2852912"/>
              <a:gd name="connsiteY10" fmla="*/ 392308 h 1592824"/>
              <a:gd name="connsiteX11" fmla="*/ 2677626 w 2852912"/>
              <a:gd name="connsiteY11" fmla="*/ 1073395 h 1592824"/>
              <a:gd name="connsiteX12" fmla="*/ 2085971 w 2852912"/>
              <a:gd name="connsiteY12" fmla="*/ 1538808 h 1592824"/>
              <a:gd name="connsiteX13" fmla="*/ 815656 w 2852912"/>
              <a:gd name="connsiteY13" fmla="*/ 1452272 h 1592824"/>
              <a:gd name="connsiteX14" fmla="*/ 676240 w 2852912"/>
              <a:gd name="connsiteY14" fmla="*/ 1376350 h 1592824"/>
              <a:gd name="connsiteX0" fmla="*/ 665403 w 2842075"/>
              <a:gd name="connsiteY0" fmla="*/ 1376350 h 1592824"/>
              <a:gd name="connsiteX1" fmla="*/ 70472 w 2842075"/>
              <a:gd name="connsiteY1" fmla="*/ 436393 h 1592824"/>
              <a:gd name="connsiteX2" fmla="*/ 8277 w 2842075"/>
              <a:gd name="connsiteY2" fmla="*/ 34843 h 1592824"/>
              <a:gd name="connsiteX3" fmla="*/ 571079 w 2842075"/>
              <a:gd name="connsiteY3" fmla="*/ 0 h 1592824"/>
              <a:gd name="connsiteX4" fmla="*/ 589511 w 2842075"/>
              <a:gd name="connsiteY4" fmla="*/ 142333 h 1592824"/>
              <a:gd name="connsiteX5" fmla="*/ 991193 w 2842075"/>
              <a:gd name="connsiteY5" fmla="*/ 820783 h 1592824"/>
              <a:gd name="connsiteX6" fmla="*/ 1848001 w 2842075"/>
              <a:gd name="connsiteY6" fmla="*/ 900808 h 1592824"/>
              <a:gd name="connsiteX7" fmla="*/ 2188823 w 2842075"/>
              <a:gd name="connsiteY7" fmla="*/ 555673 h 1592824"/>
              <a:gd name="connsiteX8" fmla="*/ 2207601 w 2842075"/>
              <a:gd name="connsiteY8" fmla="*/ 23807 h 1592824"/>
              <a:gd name="connsiteX9" fmla="*/ 2790170 w 2842075"/>
              <a:gd name="connsiteY9" fmla="*/ 32281 h 1592824"/>
              <a:gd name="connsiteX10" fmla="*/ 2841564 w 2842075"/>
              <a:gd name="connsiteY10" fmla="*/ 392308 h 1592824"/>
              <a:gd name="connsiteX11" fmla="*/ 2666789 w 2842075"/>
              <a:gd name="connsiteY11" fmla="*/ 1073395 h 1592824"/>
              <a:gd name="connsiteX12" fmla="*/ 2075134 w 2842075"/>
              <a:gd name="connsiteY12" fmla="*/ 1538808 h 1592824"/>
              <a:gd name="connsiteX13" fmla="*/ 804819 w 2842075"/>
              <a:gd name="connsiteY13" fmla="*/ 1452272 h 1592824"/>
              <a:gd name="connsiteX14" fmla="*/ 665403 w 2842075"/>
              <a:gd name="connsiteY14" fmla="*/ 1376350 h 1592824"/>
              <a:gd name="connsiteX0" fmla="*/ 657126 w 2833798"/>
              <a:gd name="connsiteY0" fmla="*/ 1376350 h 1592824"/>
              <a:gd name="connsiteX1" fmla="*/ 62195 w 2833798"/>
              <a:gd name="connsiteY1" fmla="*/ 436393 h 1592824"/>
              <a:gd name="connsiteX2" fmla="*/ 0 w 2833798"/>
              <a:gd name="connsiteY2" fmla="*/ 34843 h 1592824"/>
              <a:gd name="connsiteX3" fmla="*/ 562802 w 2833798"/>
              <a:gd name="connsiteY3" fmla="*/ 0 h 1592824"/>
              <a:gd name="connsiteX4" fmla="*/ 581234 w 2833798"/>
              <a:gd name="connsiteY4" fmla="*/ 142333 h 1592824"/>
              <a:gd name="connsiteX5" fmla="*/ 982916 w 2833798"/>
              <a:gd name="connsiteY5" fmla="*/ 820783 h 1592824"/>
              <a:gd name="connsiteX6" fmla="*/ 1839724 w 2833798"/>
              <a:gd name="connsiteY6" fmla="*/ 900808 h 1592824"/>
              <a:gd name="connsiteX7" fmla="*/ 2180546 w 2833798"/>
              <a:gd name="connsiteY7" fmla="*/ 555673 h 1592824"/>
              <a:gd name="connsiteX8" fmla="*/ 2199324 w 2833798"/>
              <a:gd name="connsiteY8" fmla="*/ 23807 h 1592824"/>
              <a:gd name="connsiteX9" fmla="*/ 2781893 w 2833798"/>
              <a:gd name="connsiteY9" fmla="*/ 32281 h 1592824"/>
              <a:gd name="connsiteX10" fmla="*/ 2833287 w 2833798"/>
              <a:gd name="connsiteY10" fmla="*/ 392308 h 1592824"/>
              <a:gd name="connsiteX11" fmla="*/ 2658512 w 2833798"/>
              <a:gd name="connsiteY11" fmla="*/ 1073395 h 1592824"/>
              <a:gd name="connsiteX12" fmla="*/ 2066857 w 2833798"/>
              <a:gd name="connsiteY12" fmla="*/ 1538808 h 1592824"/>
              <a:gd name="connsiteX13" fmla="*/ 796542 w 2833798"/>
              <a:gd name="connsiteY13" fmla="*/ 1452272 h 1592824"/>
              <a:gd name="connsiteX14" fmla="*/ 657126 w 2833798"/>
              <a:gd name="connsiteY14" fmla="*/ 1376350 h 1592824"/>
              <a:gd name="connsiteX0" fmla="*/ 654843 w 2831515"/>
              <a:gd name="connsiteY0" fmla="*/ 1376350 h 1592824"/>
              <a:gd name="connsiteX1" fmla="*/ 59912 w 2831515"/>
              <a:gd name="connsiteY1" fmla="*/ 436393 h 1592824"/>
              <a:gd name="connsiteX2" fmla="*/ 12356 w 2831515"/>
              <a:gd name="connsiteY2" fmla="*/ 77528 h 1592824"/>
              <a:gd name="connsiteX3" fmla="*/ 560519 w 2831515"/>
              <a:gd name="connsiteY3" fmla="*/ 0 h 1592824"/>
              <a:gd name="connsiteX4" fmla="*/ 578951 w 2831515"/>
              <a:gd name="connsiteY4" fmla="*/ 142333 h 1592824"/>
              <a:gd name="connsiteX5" fmla="*/ 980633 w 2831515"/>
              <a:gd name="connsiteY5" fmla="*/ 820783 h 1592824"/>
              <a:gd name="connsiteX6" fmla="*/ 1837441 w 2831515"/>
              <a:gd name="connsiteY6" fmla="*/ 900808 h 1592824"/>
              <a:gd name="connsiteX7" fmla="*/ 2178263 w 2831515"/>
              <a:gd name="connsiteY7" fmla="*/ 555673 h 1592824"/>
              <a:gd name="connsiteX8" fmla="*/ 2197041 w 2831515"/>
              <a:gd name="connsiteY8" fmla="*/ 23807 h 1592824"/>
              <a:gd name="connsiteX9" fmla="*/ 2779610 w 2831515"/>
              <a:gd name="connsiteY9" fmla="*/ 32281 h 1592824"/>
              <a:gd name="connsiteX10" fmla="*/ 2831004 w 2831515"/>
              <a:gd name="connsiteY10" fmla="*/ 392308 h 1592824"/>
              <a:gd name="connsiteX11" fmla="*/ 2656229 w 2831515"/>
              <a:gd name="connsiteY11" fmla="*/ 1073395 h 1592824"/>
              <a:gd name="connsiteX12" fmla="*/ 2064574 w 2831515"/>
              <a:gd name="connsiteY12" fmla="*/ 1538808 h 1592824"/>
              <a:gd name="connsiteX13" fmla="*/ 794259 w 2831515"/>
              <a:gd name="connsiteY13" fmla="*/ 1452272 h 1592824"/>
              <a:gd name="connsiteX14" fmla="*/ 654843 w 2831515"/>
              <a:gd name="connsiteY14" fmla="*/ 1376350 h 1592824"/>
              <a:gd name="connsiteX0" fmla="*/ 669683 w 2846355"/>
              <a:gd name="connsiteY0" fmla="*/ 1376350 h 1592824"/>
              <a:gd name="connsiteX1" fmla="*/ 74752 w 2846355"/>
              <a:gd name="connsiteY1" fmla="*/ 436393 h 1592824"/>
              <a:gd name="connsiteX2" fmla="*/ 969 w 2846355"/>
              <a:gd name="connsiteY2" fmla="*/ 83689 h 1592824"/>
              <a:gd name="connsiteX3" fmla="*/ 575359 w 2846355"/>
              <a:gd name="connsiteY3" fmla="*/ 0 h 1592824"/>
              <a:gd name="connsiteX4" fmla="*/ 593791 w 2846355"/>
              <a:gd name="connsiteY4" fmla="*/ 142333 h 1592824"/>
              <a:gd name="connsiteX5" fmla="*/ 995473 w 2846355"/>
              <a:gd name="connsiteY5" fmla="*/ 820783 h 1592824"/>
              <a:gd name="connsiteX6" fmla="*/ 1852281 w 2846355"/>
              <a:gd name="connsiteY6" fmla="*/ 900808 h 1592824"/>
              <a:gd name="connsiteX7" fmla="*/ 2193103 w 2846355"/>
              <a:gd name="connsiteY7" fmla="*/ 555673 h 1592824"/>
              <a:gd name="connsiteX8" fmla="*/ 2211881 w 2846355"/>
              <a:gd name="connsiteY8" fmla="*/ 23807 h 1592824"/>
              <a:gd name="connsiteX9" fmla="*/ 2794450 w 2846355"/>
              <a:gd name="connsiteY9" fmla="*/ 32281 h 1592824"/>
              <a:gd name="connsiteX10" fmla="*/ 2845844 w 2846355"/>
              <a:gd name="connsiteY10" fmla="*/ 392308 h 1592824"/>
              <a:gd name="connsiteX11" fmla="*/ 2671069 w 2846355"/>
              <a:gd name="connsiteY11" fmla="*/ 1073395 h 1592824"/>
              <a:gd name="connsiteX12" fmla="*/ 2079414 w 2846355"/>
              <a:gd name="connsiteY12" fmla="*/ 1538808 h 1592824"/>
              <a:gd name="connsiteX13" fmla="*/ 809099 w 2846355"/>
              <a:gd name="connsiteY13" fmla="*/ 1452272 h 1592824"/>
              <a:gd name="connsiteX14" fmla="*/ 669683 w 2846355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92134 w 2845386"/>
              <a:gd name="connsiteY7" fmla="*/ 555673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92134 w 2845386"/>
              <a:gd name="connsiteY7" fmla="*/ 555673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791731 w 2845386"/>
              <a:gd name="connsiteY6" fmla="*/ 767945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1077920 w 2845386"/>
              <a:gd name="connsiteY5" fmla="*/ 764841 h 1592824"/>
              <a:gd name="connsiteX6" fmla="*/ 1791731 w 2845386"/>
              <a:gd name="connsiteY6" fmla="*/ 767945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56992"/>
              <a:gd name="connsiteX1" fmla="*/ 116789 w 2845386"/>
              <a:gd name="connsiteY1" fmla="*/ 590029 h 1556992"/>
              <a:gd name="connsiteX2" fmla="*/ 0 w 2845386"/>
              <a:gd name="connsiteY2" fmla="*/ 83689 h 1556992"/>
              <a:gd name="connsiteX3" fmla="*/ 574390 w 2845386"/>
              <a:gd name="connsiteY3" fmla="*/ 0 h 1556992"/>
              <a:gd name="connsiteX4" fmla="*/ 592822 w 2845386"/>
              <a:gd name="connsiteY4" fmla="*/ 142333 h 1556992"/>
              <a:gd name="connsiteX5" fmla="*/ 1077920 w 2845386"/>
              <a:gd name="connsiteY5" fmla="*/ 764841 h 1556992"/>
              <a:gd name="connsiteX6" fmla="*/ 1791731 w 2845386"/>
              <a:gd name="connsiteY6" fmla="*/ 767945 h 1556992"/>
              <a:gd name="connsiteX7" fmla="*/ 2126592 w 2845386"/>
              <a:gd name="connsiteY7" fmla="*/ 478752 h 1556992"/>
              <a:gd name="connsiteX8" fmla="*/ 2210912 w 2845386"/>
              <a:gd name="connsiteY8" fmla="*/ 23807 h 1556992"/>
              <a:gd name="connsiteX9" fmla="*/ 2793481 w 2845386"/>
              <a:gd name="connsiteY9" fmla="*/ 32281 h 1556992"/>
              <a:gd name="connsiteX10" fmla="*/ 2844875 w 2845386"/>
              <a:gd name="connsiteY10" fmla="*/ 392308 h 1556992"/>
              <a:gd name="connsiteX11" fmla="*/ 2670100 w 2845386"/>
              <a:gd name="connsiteY11" fmla="*/ 1073395 h 1556992"/>
              <a:gd name="connsiteX12" fmla="*/ 2078445 w 2845386"/>
              <a:gd name="connsiteY12" fmla="*/ 1538808 h 1556992"/>
              <a:gd name="connsiteX13" fmla="*/ 668714 w 2845386"/>
              <a:gd name="connsiteY13" fmla="*/ 1376350 h 1556992"/>
              <a:gd name="connsiteX0" fmla="*/ 746172 w 2845386"/>
              <a:gd name="connsiteY0" fmla="*/ 1376350 h 1556992"/>
              <a:gd name="connsiteX1" fmla="*/ 116789 w 2845386"/>
              <a:gd name="connsiteY1" fmla="*/ 590029 h 1556992"/>
              <a:gd name="connsiteX2" fmla="*/ 0 w 2845386"/>
              <a:gd name="connsiteY2" fmla="*/ 83689 h 1556992"/>
              <a:gd name="connsiteX3" fmla="*/ 574390 w 2845386"/>
              <a:gd name="connsiteY3" fmla="*/ 0 h 1556992"/>
              <a:gd name="connsiteX4" fmla="*/ 592822 w 2845386"/>
              <a:gd name="connsiteY4" fmla="*/ 142333 h 1556992"/>
              <a:gd name="connsiteX5" fmla="*/ 1077920 w 2845386"/>
              <a:gd name="connsiteY5" fmla="*/ 764841 h 1556992"/>
              <a:gd name="connsiteX6" fmla="*/ 1791731 w 2845386"/>
              <a:gd name="connsiteY6" fmla="*/ 767945 h 1556992"/>
              <a:gd name="connsiteX7" fmla="*/ 2126592 w 2845386"/>
              <a:gd name="connsiteY7" fmla="*/ 478752 h 1556992"/>
              <a:gd name="connsiteX8" fmla="*/ 2210912 w 2845386"/>
              <a:gd name="connsiteY8" fmla="*/ 23807 h 1556992"/>
              <a:gd name="connsiteX9" fmla="*/ 2793481 w 2845386"/>
              <a:gd name="connsiteY9" fmla="*/ 32281 h 1556992"/>
              <a:gd name="connsiteX10" fmla="*/ 2844875 w 2845386"/>
              <a:gd name="connsiteY10" fmla="*/ 392308 h 1556992"/>
              <a:gd name="connsiteX11" fmla="*/ 2670100 w 2845386"/>
              <a:gd name="connsiteY11" fmla="*/ 1073395 h 1556992"/>
              <a:gd name="connsiteX12" fmla="*/ 2078445 w 2845386"/>
              <a:gd name="connsiteY12" fmla="*/ 1538808 h 1556992"/>
              <a:gd name="connsiteX13" fmla="*/ 746172 w 2845386"/>
              <a:gd name="connsiteY13" fmla="*/ 1376350 h 1556992"/>
              <a:gd name="connsiteX0" fmla="*/ 698505 w 2845386"/>
              <a:gd name="connsiteY0" fmla="*/ 1390335 h 1559226"/>
              <a:gd name="connsiteX1" fmla="*/ 116789 w 2845386"/>
              <a:gd name="connsiteY1" fmla="*/ 590029 h 1559226"/>
              <a:gd name="connsiteX2" fmla="*/ 0 w 2845386"/>
              <a:gd name="connsiteY2" fmla="*/ 83689 h 1559226"/>
              <a:gd name="connsiteX3" fmla="*/ 574390 w 2845386"/>
              <a:gd name="connsiteY3" fmla="*/ 0 h 1559226"/>
              <a:gd name="connsiteX4" fmla="*/ 592822 w 2845386"/>
              <a:gd name="connsiteY4" fmla="*/ 142333 h 1559226"/>
              <a:gd name="connsiteX5" fmla="*/ 1077920 w 2845386"/>
              <a:gd name="connsiteY5" fmla="*/ 764841 h 1559226"/>
              <a:gd name="connsiteX6" fmla="*/ 1791731 w 2845386"/>
              <a:gd name="connsiteY6" fmla="*/ 767945 h 1559226"/>
              <a:gd name="connsiteX7" fmla="*/ 2126592 w 2845386"/>
              <a:gd name="connsiteY7" fmla="*/ 478752 h 1559226"/>
              <a:gd name="connsiteX8" fmla="*/ 2210912 w 2845386"/>
              <a:gd name="connsiteY8" fmla="*/ 23807 h 1559226"/>
              <a:gd name="connsiteX9" fmla="*/ 2793481 w 2845386"/>
              <a:gd name="connsiteY9" fmla="*/ 32281 h 1559226"/>
              <a:gd name="connsiteX10" fmla="*/ 2844875 w 2845386"/>
              <a:gd name="connsiteY10" fmla="*/ 392308 h 1559226"/>
              <a:gd name="connsiteX11" fmla="*/ 2670100 w 2845386"/>
              <a:gd name="connsiteY11" fmla="*/ 1073395 h 1559226"/>
              <a:gd name="connsiteX12" fmla="*/ 2078445 w 2845386"/>
              <a:gd name="connsiteY12" fmla="*/ 1538808 h 1559226"/>
              <a:gd name="connsiteX13" fmla="*/ 698505 w 2845386"/>
              <a:gd name="connsiteY13" fmla="*/ 1390335 h 1559226"/>
              <a:gd name="connsiteX0" fmla="*/ 698505 w 2823415"/>
              <a:gd name="connsiteY0" fmla="*/ 1390335 h 1559226"/>
              <a:gd name="connsiteX1" fmla="*/ 116789 w 2823415"/>
              <a:gd name="connsiteY1" fmla="*/ 590029 h 1559226"/>
              <a:gd name="connsiteX2" fmla="*/ 0 w 2823415"/>
              <a:gd name="connsiteY2" fmla="*/ 83689 h 1559226"/>
              <a:gd name="connsiteX3" fmla="*/ 574390 w 2823415"/>
              <a:gd name="connsiteY3" fmla="*/ 0 h 1559226"/>
              <a:gd name="connsiteX4" fmla="*/ 592822 w 2823415"/>
              <a:gd name="connsiteY4" fmla="*/ 142333 h 1559226"/>
              <a:gd name="connsiteX5" fmla="*/ 1077920 w 2823415"/>
              <a:gd name="connsiteY5" fmla="*/ 764841 h 1559226"/>
              <a:gd name="connsiteX6" fmla="*/ 1791731 w 2823415"/>
              <a:gd name="connsiteY6" fmla="*/ 767945 h 1559226"/>
              <a:gd name="connsiteX7" fmla="*/ 2126592 w 2823415"/>
              <a:gd name="connsiteY7" fmla="*/ 478752 h 1559226"/>
              <a:gd name="connsiteX8" fmla="*/ 2210912 w 2823415"/>
              <a:gd name="connsiteY8" fmla="*/ 23807 h 1559226"/>
              <a:gd name="connsiteX9" fmla="*/ 2793481 w 2823415"/>
              <a:gd name="connsiteY9" fmla="*/ 32281 h 1559226"/>
              <a:gd name="connsiteX10" fmla="*/ 2670100 w 2823415"/>
              <a:gd name="connsiteY10" fmla="*/ 1073395 h 1559226"/>
              <a:gd name="connsiteX11" fmla="*/ 2078445 w 2823415"/>
              <a:gd name="connsiteY11" fmla="*/ 1538808 h 1559226"/>
              <a:gd name="connsiteX12" fmla="*/ 698505 w 2823415"/>
              <a:gd name="connsiteY12" fmla="*/ 1390335 h 1559226"/>
              <a:gd name="connsiteX0" fmla="*/ 698505 w 2896498"/>
              <a:gd name="connsiteY0" fmla="*/ 1390335 h 1559226"/>
              <a:gd name="connsiteX1" fmla="*/ 116789 w 2896498"/>
              <a:gd name="connsiteY1" fmla="*/ 590029 h 1559226"/>
              <a:gd name="connsiteX2" fmla="*/ 0 w 2896498"/>
              <a:gd name="connsiteY2" fmla="*/ 83689 h 1559226"/>
              <a:gd name="connsiteX3" fmla="*/ 574390 w 2896498"/>
              <a:gd name="connsiteY3" fmla="*/ 0 h 1559226"/>
              <a:gd name="connsiteX4" fmla="*/ 592822 w 2896498"/>
              <a:gd name="connsiteY4" fmla="*/ 142333 h 1559226"/>
              <a:gd name="connsiteX5" fmla="*/ 1077920 w 2896498"/>
              <a:gd name="connsiteY5" fmla="*/ 764841 h 1559226"/>
              <a:gd name="connsiteX6" fmla="*/ 1791731 w 2896498"/>
              <a:gd name="connsiteY6" fmla="*/ 767945 h 1559226"/>
              <a:gd name="connsiteX7" fmla="*/ 2126592 w 2896498"/>
              <a:gd name="connsiteY7" fmla="*/ 478752 h 1559226"/>
              <a:gd name="connsiteX8" fmla="*/ 2210912 w 2896498"/>
              <a:gd name="connsiteY8" fmla="*/ 23807 h 1559226"/>
              <a:gd name="connsiteX9" fmla="*/ 2876897 w 2896498"/>
              <a:gd name="connsiteY9" fmla="*/ 39276 h 1559226"/>
              <a:gd name="connsiteX10" fmla="*/ 2670100 w 2896498"/>
              <a:gd name="connsiteY10" fmla="*/ 1073395 h 1559226"/>
              <a:gd name="connsiteX11" fmla="*/ 2078445 w 2896498"/>
              <a:gd name="connsiteY11" fmla="*/ 1538808 h 1559226"/>
              <a:gd name="connsiteX12" fmla="*/ 698505 w 2896498"/>
              <a:gd name="connsiteY12" fmla="*/ 1390335 h 1559226"/>
              <a:gd name="connsiteX0" fmla="*/ 698505 w 2876898"/>
              <a:gd name="connsiteY0" fmla="*/ 1390335 h 1559226"/>
              <a:gd name="connsiteX1" fmla="*/ 116789 w 2876898"/>
              <a:gd name="connsiteY1" fmla="*/ 590029 h 1559226"/>
              <a:gd name="connsiteX2" fmla="*/ 0 w 2876898"/>
              <a:gd name="connsiteY2" fmla="*/ 83689 h 1559226"/>
              <a:gd name="connsiteX3" fmla="*/ 574390 w 2876898"/>
              <a:gd name="connsiteY3" fmla="*/ 0 h 1559226"/>
              <a:gd name="connsiteX4" fmla="*/ 592822 w 2876898"/>
              <a:gd name="connsiteY4" fmla="*/ 142333 h 1559226"/>
              <a:gd name="connsiteX5" fmla="*/ 1077920 w 2876898"/>
              <a:gd name="connsiteY5" fmla="*/ 764841 h 1559226"/>
              <a:gd name="connsiteX6" fmla="*/ 1791731 w 2876898"/>
              <a:gd name="connsiteY6" fmla="*/ 767945 h 1559226"/>
              <a:gd name="connsiteX7" fmla="*/ 2126592 w 2876898"/>
              <a:gd name="connsiteY7" fmla="*/ 478752 h 1559226"/>
              <a:gd name="connsiteX8" fmla="*/ 2210912 w 2876898"/>
              <a:gd name="connsiteY8" fmla="*/ 23807 h 1559226"/>
              <a:gd name="connsiteX9" fmla="*/ 2876897 w 2876898"/>
              <a:gd name="connsiteY9" fmla="*/ 39276 h 1559226"/>
              <a:gd name="connsiteX10" fmla="*/ 2078445 w 2876898"/>
              <a:gd name="connsiteY10" fmla="*/ 1538808 h 1559226"/>
              <a:gd name="connsiteX11" fmla="*/ 698505 w 2876898"/>
              <a:gd name="connsiteY11" fmla="*/ 1390335 h 1559226"/>
              <a:gd name="connsiteX0" fmla="*/ 698505 w 2876897"/>
              <a:gd name="connsiteY0" fmla="*/ 1390335 h 1467132"/>
              <a:gd name="connsiteX1" fmla="*/ 116789 w 2876897"/>
              <a:gd name="connsiteY1" fmla="*/ 590029 h 1467132"/>
              <a:gd name="connsiteX2" fmla="*/ 0 w 2876897"/>
              <a:gd name="connsiteY2" fmla="*/ 83689 h 1467132"/>
              <a:gd name="connsiteX3" fmla="*/ 574390 w 2876897"/>
              <a:gd name="connsiteY3" fmla="*/ 0 h 1467132"/>
              <a:gd name="connsiteX4" fmla="*/ 592822 w 2876897"/>
              <a:gd name="connsiteY4" fmla="*/ 142333 h 1467132"/>
              <a:gd name="connsiteX5" fmla="*/ 1077920 w 2876897"/>
              <a:gd name="connsiteY5" fmla="*/ 764841 h 1467132"/>
              <a:gd name="connsiteX6" fmla="*/ 1791731 w 2876897"/>
              <a:gd name="connsiteY6" fmla="*/ 767945 h 1467132"/>
              <a:gd name="connsiteX7" fmla="*/ 2126592 w 2876897"/>
              <a:gd name="connsiteY7" fmla="*/ 478752 h 1467132"/>
              <a:gd name="connsiteX8" fmla="*/ 2210912 w 2876897"/>
              <a:gd name="connsiteY8" fmla="*/ 23807 h 1467132"/>
              <a:gd name="connsiteX9" fmla="*/ 2876897 w 2876897"/>
              <a:gd name="connsiteY9" fmla="*/ 39276 h 1467132"/>
              <a:gd name="connsiteX10" fmla="*/ 2018862 w 2876897"/>
              <a:gd name="connsiteY10" fmla="*/ 1370981 h 1467132"/>
              <a:gd name="connsiteX11" fmla="*/ 698505 w 2876897"/>
              <a:gd name="connsiteY11" fmla="*/ 1390335 h 1467132"/>
              <a:gd name="connsiteX0" fmla="*/ 698505 w 2876897"/>
              <a:gd name="connsiteY0" fmla="*/ 1390335 h 1481520"/>
              <a:gd name="connsiteX1" fmla="*/ 116789 w 2876897"/>
              <a:gd name="connsiteY1" fmla="*/ 590029 h 1481520"/>
              <a:gd name="connsiteX2" fmla="*/ 0 w 2876897"/>
              <a:gd name="connsiteY2" fmla="*/ 83689 h 1481520"/>
              <a:gd name="connsiteX3" fmla="*/ 574390 w 2876897"/>
              <a:gd name="connsiteY3" fmla="*/ 0 h 1481520"/>
              <a:gd name="connsiteX4" fmla="*/ 592822 w 2876897"/>
              <a:gd name="connsiteY4" fmla="*/ 142333 h 1481520"/>
              <a:gd name="connsiteX5" fmla="*/ 1077920 w 2876897"/>
              <a:gd name="connsiteY5" fmla="*/ 764841 h 1481520"/>
              <a:gd name="connsiteX6" fmla="*/ 1791731 w 2876897"/>
              <a:gd name="connsiteY6" fmla="*/ 767945 h 1481520"/>
              <a:gd name="connsiteX7" fmla="*/ 2126592 w 2876897"/>
              <a:gd name="connsiteY7" fmla="*/ 478752 h 1481520"/>
              <a:gd name="connsiteX8" fmla="*/ 2210912 w 2876897"/>
              <a:gd name="connsiteY8" fmla="*/ 23807 h 1481520"/>
              <a:gd name="connsiteX9" fmla="*/ 2876897 w 2876897"/>
              <a:gd name="connsiteY9" fmla="*/ 39276 h 1481520"/>
              <a:gd name="connsiteX10" fmla="*/ 2084403 w 2876897"/>
              <a:gd name="connsiteY10" fmla="*/ 1412939 h 1481520"/>
              <a:gd name="connsiteX11" fmla="*/ 698505 w 2876897"/>
              <a:gd name="connsiteY11" fmla="*/ 1390335 h 1481520"/>
              <a:gd name="connsiteX0" fmla="*/ 698505 w 2876897"/>
              <a:gd name="connsiteY0" fmla="*/ 1390335 h 1481520"/>
              <a:gd name="connsiteX1" fmla="*/ 116789 w 2876897"/>
              <a:gd name="connsiteY1" fmla="*/ 590029 h 1481520"/>
              <a:gd name="connsiteX2" fmla="*/ 0 w 2876897"/>
              <a:gd name="connsiteY2" fmla="*/ 83689 h 1481520"/>
              <a:gd name="connsiteX3" fmla="*/ 574390 w 2876897"/>
              <a:gd name="connsiteY3" fmla="*/ 0 h 1481520"/>
              <a:gd name="connsiteX4" fmla="*/ 592822 w 2876897"/>
              <a:gd name="connsiteY4" fmla="*/ 142333 h 1481520"/>
              <a:gd name="connsiteX5" fmla="*/ 1077920 w 2876897"/>
              <a:gd name="connsiteY5" fmla="*/ 764841 h 1481520"/>
              <a:gd name="connsiteX6" fmla="*/ 1791731 w 2876897"/>
              <a:gd name="connsiteY6" fmla="*/ 767945 h 1481520"/>
              <a:gd name="connsiteX7" fmla="*/ 2126592 w 2876897"/>
              <a:gd name="connsiteY7" fmla="*/ 478752 h 1481520"/>
              <a:gd name="connsiteX8" fmla="*/ 2210912 w 2876897"/>
              <a:gd name="connsiteY8" fmla="*/ 23807 h 1481520"/>
              <a:gd name="connsiteX9" fmla="*/ 2876897 w 2876897"/>
              <a:gd name="connsiteY9" fmla="*/ 39276 h 1481520"/>
              <a:gd name="connsiteX10" fmla="*/ 2084403 w 2876897"/>
              <a:gd name="connsiteY10" fmla="*/ 1412939 h 1481520"/>
              <a:gd name="connsiteX11" fmla="*/ 698505 w 2876897"/>
              <a:gd name="connsiteY11" fmla="*/ 1390335 h 14815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742142 w 2920534"/>
              <a:gd name="connsiteY0" fmla="*/ 1390335 h 1560220"/>
              <a:gd name="connsiteX1" fmla="*/ 160426 w 2920534"/>
              <a:gd name="connsiteY1" fmla="*/ 590029 h 1560220"/>
              <a:gd name="connsiteX2" fmla="*/ 0 w 2920534"/>
              <a:gd name="connsiteY2" fmla="*/ 83887 h 1560220"/>
              <a:gd name="connsiteX3" fmla="*/ 618027 w 2920534"/>
              <a:gd name="connsiteY3" fmla="*/ 0 h 1560220"/>
              <a:gd name="connsiteX4" fmla="*/ 636459 w 2920534"/>
              <a:gd name="connsiteY4" fmla="*/ 142333 h 1560220"/>
              <a:gd name="connsiteX5" fmla="*/ 1121557 w 2920534"/>
              <a:gd name="connsiteY5" fmla="*/ 764841 h 1560220"/>
              <a:gd name="connsiteX6" fmla="*/ 1835368 w 2920534"/>
              <a:gd name="connsiteY6" fmla="*/ 767945 h 1560220"/>
              <a:gd name="connsiteX7" fmla="*/ 2170229 w 2920534"/>
              <a:gd name="connsiteY7" fmla="*/ 478752 h 1560220"/>
              <a:gd name="connsiteX8" fmla="*/ 2254549 w 2920534"/>
              <a:gd name="connsiteY8" fmla="*/ 23807 h 1560220"/>
              <a:gd name="connsiteX9" fmla="*/ 2920534 w 2920534"/>
              <a:gd name="connsiteY9" fmla="*/ 39276 h 1560220"/>
              <a:gd name="connsiteX10" fmla="*/ 2128040 w 2920534"/>
              <a:gd name="connsiteY10" fmla="*/ 1412939 h 1560220"/>
              <a:gd name="connsiteX11" fmla="*/ 742142 w 2920534"/>
              <a:gd name="connsiteY11" fmla="*/ 1390335 h 1560220"/>
              <a:gd name="connsiteX0" fmla="*/ 742142 w 2913516"/>
              <a:gd name="connsiteY0" fmla="*/ 1390335 h 1560220"/>
              <a:gd name="connsiteX1" fmla="*/ 160426 w 2913516"/>
              <a:gd name="connsiteY1" fmla="*/ 59002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4549 w 2913516"/>
              <a:gd name="connsiteY8" fmla="*/ 23807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  <a:gd name="connsiteX0" fmla="*/ 742142 w 2913516"/>
              <a:gd name="connsiteY0" fmla="*/ 1390335 h 1560220"/>
              <a:gd name="connsiteX1" fmla="*/ 160426 w 2913516"/>
              <a:gd name="connsiteY1" fmla="*/ 59002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9170 w 2913516"/>
              <a:gd name="connsiteY8" fmla="*/ 14971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  <a:gd name="connsiteX0" fmla="*/ 742142 w 2913516"/>
              <a:gd name="connsiteY0" fmla="*/ 1390335 h 1560220"/>
              <a:gd name="connsiteX1" fmla="*/ 160426 w 2913516"/>
              <a:gd name="connsiteY1" fmla="*/ 59002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9170 w 2913516"/>
              <a:gd name="connsiteY8" fmla="*/ 14971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  <a:gd name="connsiteX0" fmla="*/ 742142 w 2913516"/>
              <a:gd name="connsiteY0" fmla="*/ 1390335 h 1560220"/>
              <a:gd name="connsiteX1" fmla="*/ 160250 w 2913516"/>
              <a:gd name="connsiteY1" fmla="*/ 64585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9170 w 2913516"/>
              <a:gd name="connsiteY8" fmla="*/ 14971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  <a:gd name="connsiteX0" fmla="*/ 742142 w 2913516"/>
              <a:gd name="connsiteY0" fmla="*/ 1390335 h 1560220"/>
              <a:gd name="connsiteX1" fmla="*/ 160250 w 2913516"/>
              <a:gd name="connsiteY1" fmla="*/ 645859 h 1560220"/>
              <a:gd name="connsiteX2" fmla="*/ 0 w 2913516"/>
              <a:gd name="connsiteY2" fmla="*/ 83887 h 1560220"/>
              <a:gd name="connsiteX3" fmla="*/ 618027 w 2913516"/>
              <a:gd name="connsiteY3" fmla="*/ 0 h 1560220"/>
              <a:gd name="connsiteX4" fmla="*/ 636459 w 2913516"/>
              <a:gd name="connsiteY4" fmla="*/ 142333 h 1560220"/>
              <a:gd name="connsiteX5" fmla="*/ 1121557 w 2913516"/>
              <a:gd name="connsiteY5" fmla="*/ 764841 h 1560220"/>
              <a:gd name="connsiteX6" fmla="*/ 1835368 w 2913516"/>
              <a:gd name="connsiteY6" fmla="*/ 767945 h 1560220"/>
              <a:gd name="connsiteX7" fmla="*/ 2170229 w 2913516"/>
              <a:gd name="connsiteY7" fmla="*/ 478752 h 1560220"/>
              <a:gd name="connsiteX8" fmla="*/ 2259170 w 2913516"/>
              <a:gd name="connsiteY8" fmla="*/ 14971 h 1560220"/>
              <a:gd name="connsiteX9" fmla="*/ 2913516 w 2913516"/>
              <a:gd name="connsiteY9" fmla="*/ 80446 h 1560220"/>
              <a:gd name="connsiteX10" fmla="*/ 2128040 w 2913516"/>
              <a:gd name="connsiteY10" fmla="*/ 1412939 h 1560220"/>
              <a:gd name="connsiteX11" fmla="*/ 742142 w 2913516"/>
              <a:gd name="connsiteY11" fmla="*/ 1390335 h 156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13516" h="1560220">
                <a:moveTo>
                  <a:pt x="742142" y="1390335"/>
                </a:moveTo>
                <a:cubicBezTo>
                  <a:pt x="425816" y="1190875"/>
                  <a:pt x="253306" y="902358"/>
                  <a:pt x="160250" y="645859"/>
                </a:cubicBezTo>
                <a:cubicBezTo>
                  <a:pt x="67194" y="389360"/>
                  <a:pt x="12108" y="225479"/>
                  <a:pt x="0" y="83887"/>
                </a:cubicBezTo>
                <a:lnTo>
                  <a:pt x="618027" y="0"/>
                </a:lnTo>
                <a:lnTo>
                  <a:pt x="636459" y="142333"/>
                </a:lnTo>
                <a:cubicBezTo>
                  <a:pt x="683907" y="442220"/>
                  <a:pt x="921739" y="660572"/>
                  <a:pt x="1121557" y="764841"/>
                </a:cubicBezTo>
                <a:cubicBezTo>
                  <a:pt x="1321375" y="869110"/>
                  <a:pt x="1624402" y="845068"/>
                  <a:pt x="1835368" y="767945"/>
                </a:cubicBezTo>
                <a:cubicBezTo>
                  <a:pt x="1986803" y="697752"/>
                  <a:pt x="2098375" y="615429"/>
                  <a:pt x="2170229" y="478752"/>
                </a:cubicBezTo>
                <a:cubicBezTo>
                  <a:pt x="2230162" y="332585"/>
                  <a:pt x="2242066" y="175475"/>
                  <a:pt x="2259170" y="14971"/>
                </a:cubicBezTo>
                <a:lnTo>
                  <a:pt x="2913516" y="80446"/>
                </a:lnTo>
                <a:cubicBezTo>
                  <a:pt x="2891438" y="332946"/>
                  <a:pt x="2753271" y="1124828"/>
                  <a:pt x="2128040" y="1412939"/>
                </a:cubicBezTo>
                <a:cubicBezTo>
                  <a:pt x="1597853" y="1666223"/>
                  <a:pt x="1069085" y="1548465"/>
                  <a:pt x="742142" y="139033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09" y="524414"/>
            <a:ext cx="5099448" cy="145651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8F9C7CC-D823-5202-529E-0CE25F1FAD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9267" y="2090182"/>
            <a:ext cx="3810250" cy="3691086"/>
          </a:xfrm>
          <a:custGeom>
            <a:avLst/>
            <a:gdLst>
              <a:gd name="connsiteX0" fmla="*/ 1733499 w 3643243"/>
              <a:gd name="connsiteY0" fmla="*/ 101 h 3529302"/>
              <a:gd name="connsiteX1" fmla="*/ 1879032 w 3643243"/>
              <a:gd name="connsiteY1" fmla="*/ 10137 h 3529302"/>
              <a:gd name="connsiteX2" fmla="*/ 3624111 w 3643243"/>
              <a:gd name="connsiteY2" fmla="*/ 1556495 h 3529302"/>
              <a:gd name="connsiteX3" fmla="*/ 2815655 w 3643243"/>
              <a:gd name="connsiteY3" fmla="*/ 3277800 h 3529302"/>
              <a:gd name="connsiteX4" fmla="*/ 1104347 w 3643243"/>
              <a:gd name="connsiteY4" fmla="*/ 3421282 h 3529302"/>
              <a:gd name="connsiteX5" fmla="*/ 158226 w 3643243"/>
              <a:gd name="connsiteY5" fmla="*/ 2495066 h 3529302"/>
              <a:gd name="connsiteX6" fmla="*/ 176604 w 3643243"/>
              <a:gd name="connsiteY6" fmla="*/ 970733 h 3529302"/>
              <a:gd name="connsiteX7" fmla="*/ 1733499 w 3643243"/>
              <a:gd name="connsiteY7" fmla="*/ 101 h 352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3243" h="3529302">
                <a:moveTo>
                  <a:pt x="1733499" y="101"/>
                </a:moveTo>
                <a:cubicBezTo>
                  <a:pt x="1781367" y="699"/>
                  <a:pt x="1829894" y="3965"/>
                  <a:pt x="1879032" y="10137"/>
                </a:cubicBezTo>
                <a:cubicBezTo>
                  <a:pt x="2843412" y="202782"/>
                  <a:pt x="3515202" y="911597"/>
                  <a:pt x="3624111" y="1556495"/>
                </a:cubicBezTo>
                <a:cubicBezTo>
                  <a:pt x="3733021" y="2201394"/>
                  <a:pt x="3365404" y="2931605"/>
                  <a:pt x="2815655" y="3277800"/>
                </a:cubicBezTo>
                <a:cubicBezTo>
                  <a:pt x="2265907" y="3623995"/>
                  <a:pt x="1547253" y="3551738"/>
                  <a:pt x="1104347" y="3421282"/>
                </a:cubicBezTo>
                <a:cubicBezTo>
                  <a:pt x="661443" y="3290825"/>
                  <a:pt x="312850" y="2903490"/>
                  <a:pt x="158226" y="2495066"/>
                </a:cubicBezTo>
                <a:cubicBezTo>
                  <a:pt x="3602" y="2086641"/>
                  <a:pt x="-110197" y="1384888"/>
                  <a:pt x="176604" y="970733"/>
                </a:cubicBezTo>
                <a:cubicBezTo>
                  <a:pt x="445480" y="582463"/>
                  <a:pt x="1015474" y="-8872"/>
                  <a:pt x="1733499" y="101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1909" y="1996540"/>
            <a:ext cx="5099448" cy="40825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61909" y="6356350"/>
            <a:ext cx="317268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Star: 7 Points 2">
            <a:extLst>
              <a:ext uri="{FF2B5EF4-FFF2-40B4-BE49-F238E27FC236}">
                <a16:creationId xmlns:a16="http://schemas.microsoft.com/office/drawing/2014/main" id="{4D992FEB-30B5-0081-357C-23D9BD7B9108}"/>
              </a:ext>
            </a:extLst>
          </p:cNvPr>
          <p:cNvSpPr/>
          <p:nvPr/>
        </p:nvSpPr>
        <p:spPr>
          <a:xfrm rot="14040461">
            <a:off x="2721815" y="671469"/>
            <a:ext cx="2138987" cy="2029695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614529 h 4485695"/>
              <a:gd name="connsiteX1" fmla="*/ 1247571 w 5095972"/>
              <a:gd name="connsiteY1" fmla="*/ 1969496 h 4485695"/>
              <a:gd name="connsiteX2" fmla="*/ 582112 w 5095972"/>
              <a:gd name="connsiteY2" fmla="*/ 1194259 h 4485695"/>
              <a:gd name="connsiteX3" fmla="*/ 457035 w 5095972"/>
              <a:gd name="connsiteY3" fmla="*/ 844684 h 4485695"/>
              <a:gd name="connsiteX4" fmla="*/ 867546 w 5095972"/>
              <a:gd name="connsiteY4" fmla="*/ 822942 h 4485695"/>
              <a:gd name="connsiteX5" fmla="*/ 1966018 w 5095972"/>
              <a:gd name="connsiteY5" fmla="*/ 1088448 h 4485695"/>
              <a:gd name="connsiteX6" fmla="*/ 2861175 w 5095972"/>
              <a:gd name="connsiteY6" fmla="*/ 0 h 4485695"/>
              <a:gd name="connsiteX7" fmla="*/ 3146302 w 5095972"/>
              <a:gd name="connsiteY7" fmla="*/ 1087312 h 4485695"/>
              <a:gd name="connsiteX8" fmla="*/ 4148777 w 5095972"/>
              <a:gd name="connsiteY8" fmla="*/ 464254 h 4485695"/>
              <a:gd name="connsiteX9" fmla="*/ 4680372 w 5095972"/>
              <a:gd name="connsiteY9" fmla="*/ 519822 h 4485695"/>
              <a:gd name="connsiteX10" fmla="*/ 4255280 w 5095972"/>
              <a:gd name="connsiteY10" fmla="*/ 1289589 h 4485695"/>
              <a:gd name="connsiteX11" fmla="*/ 3905187 w 5095972"/>
              <a:gd name="connsiteY11" fmla="*/ 1821583 h 4485695"/>
              <a:gd name="connsiteX12" fmla="*/ 4477698 w 5095972"/>
              <a:gd name="connsiteY12" fmla="*/ 1928245 h 4485695"/>
              <a:gd name="connsiteX13" fmla="*/ 5084889 w 5095972"/>
              <a:gd name="connsiteY13" fmla="*/ 2147987 h 4485695"/>
              <a:gd name="connsiteX14" fmla="*/ 4694264 w 5095972"/>
              <a:gd name="connsiteY14" fmla="*/ 2440895 h 4485695"/>
              <a:gd name="connsiteX15" fmla="*/ 3961178 w 5095972"/>
              <a:gd name="connsiteY15" fmla="*/ 2675005 h 4485695"/>
              <a:gd name="connsiteX16" fmla="*/ 4479678 w 5095972"/>
              <a:gd name="connsiteY16" fmla="*/ 3578772 h 4485695"/>
              <a:gd name="connsiteX17" fmla="*/ 4272550 w 5095972"/>
              <a:gd name="connsiteY17" fmla="*/ 3740433 h 4485695"/>
              <a:gd name="connsiteX18" fmla="*/ 3249533 w 5095972"/>
              <a:gd name="connsiteY18" fmla="*/ 3316071 h 4485695"/>
              <a:gd name="connsiteX19" fmla="*/ 3123234 w 5095972"/>
              <a:gd name="connsiteY19" fmla="*/ 4354243 h 4485695"/>
              <a:gd name="connsiteX20" fmla="*/ 2790770 w 5095972"/>
              <a:gd name="connsiteY20" fmla="*/ 4405911 h 4485695"/>
              <a:gd name="connsiteX21" fmla="*/ 2431760 w 5095972"/>
              <a:gd name="connsiteY21" fmla="*/ 3606889 h 4485695"/>
              <a:gd name="connsiteX22" fmla="*/ 1693537 w 5095972"/>
              <a:gd name="connsiteY22" fmla="*/ 4159744 h 4485695"/>
              <a:gd name="connsiteX23" fmla="*/ 1176032 w 5095972"/>
              <a:gd name="connsiteY23" fmla="*/ 4110373 h 4485695"/>
              <a:gd name="connsiteX24" fmla="*/ 1559781 w 5095972"/>
              <a:gd name="connsiteY24" fmla="*/ 2790393 h 4485695"/>
              <a:gd name="connsiteX25" fmla="*/ 388250 w 5095972"/>
              <a:gd name="connsiteY25" fmla="*/ 2886283 h 4485695"/>
              <a:gd name="connsiteX26" fmla="*/ 40328 w 5095972"/>
              <a:gd name="connsiteY26" fmla="*/ 2614529 h 4485695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148777 w 5095972"/>
              <a:gd name="connsiteY8" fmla="*/ 655656 h 4677097"/>
              <a:gd name="connsiteX9" fmla="*/ 4680372 w 5095972"/>
              <a:gd name="connsiteY9" fmla="*/ 711224 h 4677097"/>
              <a:gd name="connsiteX10" fmla="*/ 4255280 w 5095972"/>
              <a:gd name="connsiteY10" fmla="*/ 1480991 h 4677097"/>
              <a:gd name="connsiteX11" fmla="*/ 3905187 w 5095972"/>
              <a:gd name="connsiteY11" fmla="*/ 2012985 h 4677097"/>
              <a:gd name="connsiteX12" fmla="*/ 4477698 w 5095972"/>
              <a:gd name="connsiteY12" fmla="*/ 2119647 h 4677097"/>
              <a:gd name="connsiteX13" fmla="*/ 5084889 w 5095972"/>
              <a:gd name="connsiteY13" fmla="*/ 2339389 h 4677097"/>
              <a:gd name="connsiteX14" fmla="*/ 4694264 w 5095972"/>
              <a:gd name="connsiteY14" fmla="*/ 2632297 h 4677097"/>
              <a:gd name="connsiteX15" fmla="*/ 3961178 w 5095972"/>
              <a:gd name="connsiteY15" fmla="*/ 2866407 h 4677097"/>
              <a:gd name="connsiteX16" fmla="*/ 4479678 w 5095972"/>
              <a:gd name="connsiteY16" fmla="*/ 3770174 h 4677097"/>
              <a:gd name="connsiteX17" fmla="*/ 4272550 w 5095972"/>
              <a:gd name="connsiteY17" fmla="*/ 3931835 h 4677097"/>
              <a:gd name="connsiteX18" fmla="*/ 3249533 w 5095972"/>
              <a:gd name="connsiteY18" fmla="*/ 3507473 h 4677097"/>
              <a:gd name="connsiteX19" fmla="*/ 3123234 w 5095972"/>
              <a:gd name="connsiteY19" fmla="*/ 4545645 h 4677097"/>
              <a:gd name="connsiteX20" fmla="*/ 2790770 w 5095972"/>
              <a:gd name="connsiteY20" fmla="*/ 4597313 h 4677097"/>
              <a:gd name="connsiteX21" fmla="*/ 2431760 w 5095972"/>
              <a:gd name="connsiteY21" fmla="*/ 3798291 h 4677097"/>
              <a:gd name="connsiteX22" fmla="*/ 1693537 w 5095972"/>
              <a:gd name="connsiteY22" fmla="*/ 4351146 h 4677097"/>
              <a:gd name="connsiteX23" fmla="*/ 1176032 w 5095972"/>
              <a:gd name="connsiteY23" fmla="*/ 4301775 h 4677097"/>
              <a:gd name="connsiteX24" fmla="*/ 1559781 w 5095972"/>
              <a:gd name="connsiteY24" fmla="*/ 2981795 h 4677097"/>
              <a:gd name="connsiteX25" fmla="*/ 388250 w 5095972"/>
              <a:gd name="connsiteY25" fmla="*/ 3077685 h 4677097"/>
              <a:gd name="connsiteX26" fmla="*/ 40328 w 5095972"/>
              <a:gd name="connsiteY26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148777 w 5095972"/>
              <a:gd name="connsiteY8" fmla="*/ 655656 h 4677097"/>
              <a:gd name="connsiteX9" fmla="*/ 4680372 w 5095972"/>
              <a:gd name="connsiteY9" fmla="*/ 711224 h 4677097"/>
              <a:gd name="connsiteX10" fmla="*/ 4255280 w 5095972"/>
              <a:gd name="connsiteY10" fmla="*/ 1480991 h 4677097"/>
              <a:gd name="connsiteX11" fmla="*/ 3905187 w 5095972"/>
              <a:gd name="connsiteY11" fmla="*/ 2012985 h 4677097"/>
              <a:gd name="connsiteX12" fmla="*/ 4477698 w 5095972"/>
              <a:gd name="connsiteY12" fmla="*/ 2119647 h 4677097"/>
              <a:gd name="connsiteX13" fmla="*/ 5084889 w 5095972"/>
              <a:gd name="connsiteY13" fmla="*/ 2339389 h 4677097"/>
              <a:gd name="connsiteX14" fmla="*/ 4694264 w 5095972"/>
              <a:gd name="connsiteY14" fmla="*/ 2632297 h 4677097"/>
              <a:gd name="connsiteX15" fmla="*/ 3961178 w 5095972"/>
              <a:gd name="connsiteY15" fmla="*/ 2866407 h 4677097"/>
              <a:gd name="connsiteX16" fmla="*/ 4479678 w 5095972"/>
              <a:gd name="connsiteY16" fmla="*/ 3770174 h 4677097"/>
              <a:gd name="connsiteX17" fmla="*/ 4272550 w 5095972"/>
              <a:gd name="connsiteY17" fmla="*/ 3931835 h 4677097"/>
              <a:gd name="connsiteX18" fmla="*/ 3249533 w 5095972"/>
              <a:gd name="connsiteY18" fmla="*/ 3507473 h 4677097"/>
              <a:gd name="connsiteX19" fmla="*/ 3123234 w 5095972"/>
              <a:gd name="connsiteY19" fmla="*/ 4545645 h 4677097"/>
              <a:gd name="connsiteX20" fmla="*/ 2790770 w 5095972"/>
              <a:gd name="connsiteY20" fmla="*/ 4597313 h 4677097"/>
              <a:gd name="connsiteX21" fmla="*/ 2431760 w 5095972"/>
              <a:gd name="connsiteY21" fmla="*/ 3798291 h 4677097"/>
              <a:gd name="connsiteX22" fmla="*/ 1693537 w 5095972"/>
              <a:gd name="connsiteY22" fmla="*/ 4351146 h 4677097"/>
              <a:gd name="connsiteX23" fmla="*/ 1176032 w 5095972"/>
              <a:gd name="connsiteY23" fmla="*/ 4301775 h 4677097"/>
              <a:gd name="connsiteX24" fmla="*/ 1559781 w 5095972"/>
              <a:gd name="connsiteY24" fmla="*/ 2981795 h 4677097"/>
              <a:gd name="connsiteX25" fmla="*/ 388250 w 5095972"/>
              <a:gd name="connsiteY25" fmla="*/ 3077685 h 4677097"/>
              <a:gd name="connsiteX26" fmla="*/ 40328 w 5095972"/>
              <a:gd name="connsiteY26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4477698 w 5095972"/>
              <a:gd name="connsiteY11" fmla="*/ 2119647 h 4677097"/>
              <a:gd name="connsiteX12" fmla="*/ 5084889 w 5095972"/>
              <a:gd name="connsiteY12" fmla="*/ 2339389 h 4677097"/>
              <a:gd name="connsiteX13" fmla="*/ 4694264 w 5095972"/>
              <a:gd name="connsiteY13" fmla="*/ 2632297 h 4677097"/>
              <a:gd name="connsiteX14" fmla="*/ 3961178 w 5095972"/>
              <a:gd name="connsiteY14" fmla="*/ 2866407 h 4677097"/>
              <a:gd name="connsiteX15" fmla="*/ 4479678 w 5095972"/>
              <a:gd name="connsiteY15" fmla="*/ 3770174 h 4677097"/>
              <a:gd name="connsiteX16" fmla="*/ 4272550 w 5095972"/>
              <a:gd name="connsiteY16" fmla="*/ 3931835 h 4677097"/>
              <a:gd name="connsiteX17" fmla="*/ 3249533 w 5095972"/>
              <a:gd name="connsiteY17" fmla="*/ 3507473 h 4677097"/>
              <a:gd name="connsiteX18" fmla="*/ 3123234 w 5095972"/>
              <a:gd name="connsiteY18" fmla="*/ 4545645 h 4677097"/>
              <a:gd name="connsiteX19" fmla="*/ 2790770 w 5095972"/>
              <a:gd name="connsiteY19" fmla="*/ 4597313 h 4677097"/>
              <a:gd name="connsiteX20" fmla="*/ 2431760 w 5095972"/>
              <a:gd name="connsiteY20" fmla="*/ 3798291 h 4677097"/>
              <a:gd name="connsiteX21" fmla="*/ 1693537 w 5095972"/>
              <a:gd name="connsiteY21" fmla="*/ 4351146 h 4677097"/>
              <a:gd name="connsiteX22" fmla="*/ 1176032 w 5095972"/>
              <a:gd name="connsiteY22" fmla="*/ 4301775 h 4677097"/>
              <a:gd name="connsiteX23" fmla="*/ 1559781 w 5095972"/>
              <a:gd name="connsiteY23" fmla="*/ 2981795 h 4677097"/>
              <a:gd name="connsiteX24" fmla="*/ 388250 w 5095972"/>
              <a:gd name="connsiteY24" fmla="*/ 3077685 h 4677097"/>
              <a:gd name="connsiteX25" fmla="*/ 40328 w 5095972"/>
              <a:gd name="connsiteY25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5084889 w 5095972"/>
              <a:gd name="connsiteY11" fmla="*/ 2339389 h 4677097"/>
              <a:gd name="connsiteX12" fmla="*/ 4694264 w 5095972"/>
              <a:gd name="connsiteY12" fmla="*/ 2632297 h 4677097"/>
              <a:gd name="connsiteX13" fmla="*/ 3961178 w 5095972"/>
              <a:gd name="connsiteY13" fmla="*/ 2866407 h 4677097"/>
              <a:gd name="connsiteX14" fmla="*/ 4479678 w 5095972"/>
              <a:gd name="connsiteY14" fmla="*/ 3770174 h 4677097"/>
              <a:gd name="connsiteX15" fmla="*/ 4272550 w 5095972"/>
              <a:gd name="connsiteY15" fmla="*/ 3931835 h 4677097"/>
              <a:gd name="connsiteX16" fmla="*/ 3249533 w 5095972"/>
              <a:gd name="connsiteY16" fmla="*/ 3507473 h 4677097"/>
              <a:gd name="connsiteX17" fmla="*/ 3123234 w 5095972"/>
              <a:gd name="connsiteY17" fmla="*/ 4545645 h 4677097"/>
              <a:gd name="connsiteX18" fmla="*/ 2790770 w 5095972"/>
              <a:gd name="connsiteY18" fmla="*/ 4597313 h 4677097"/>
              <a:gd name="connsiteX19" fmla="*/ 2431760 w 5095972"/>
              <a:gd name="connsiteY19" fmla="*/ 3798291 h 4677097"/>
              <a:gd name="connsiteX20" fmla="*/ 1693537 w 5095972"/>
              <a:gd name="connsiteY20" fmla="*/ 4351146 h 4677097"/>
              <a:gd name="connsiteX21" fmla="*/ 1176032 w 5095972"/>
              <a:gd name="connsiteY21" fmla="*/ 4301775 h 4677097"/>
              <a:gd name="connsiteX22" fmla="*/ 1559781 w 5095972"/>
              <a:gd name="connsiteY22" fmla="*/ 2981795 h 4677097"/>
              <a:gd name="connsiteX23" fmla="*/ 388250 w 5095972"/>
              <a:gd name="connsiteY23" fmla="*/ 3077685 h 4677097"/>
              <a:gd name="connsiteX24" fmla="*/ 40328 w 5095972"/>
              <a:gd name="connsiteY24" fmla="*/ 2805931 h 4677097"/>
              <a:gd name="connsiteX0" fmla="*/ 40328 w 5095972"/>
              <a:gd name="connsiteY0" fmla="*/ 2805931 h 4677097"/>
              <a:gd name="connsiteX1" fmla="*/ 1247571 w 5095972"/>
              <a:gd name="connsiteY1" fmla="*/ 2160898 h 4677097"/>
              <a:gd name="connsiteX2" fmla="*/ 582112 w 5095972"/>
              <a:gd name="connsiteY2" fmla="*/ 1385661 h 4677097"/>
              <a:gd name="connsiteX3" fmla="*/ 457035 w 5095972"/>
              <a:gd name="connsiteY3" fmla="*/ 1036086 h 4677097"/>
              <a:gd name="connsiteX4" fmla="*/ 867546 w 5095972"/>
              <a:gd name="connsiteY4" fmla="*/ 1014344 h 4677097"/>
              <a:gd name="connsiteX5" fmla="*/ 1966018 w 5095972"/>
              <a:gd name="connsiteY5" fmla="*/ 1279850 h 4677097"/>
              <a:gd name="connsiteX6" fmla="*/ 2749948 w 5095972"/>
              <a:gd name="connsiteY6" fmla="*/ 0 h 4677097"/>
              <a:gd name="connsiteX7" fmla="*/ 3146302 w 5095972"/>
              <a:gd name="connsiteY7" fmla="*/ 1278714 h 4677097"/>
              <a:gd name="connsiteX8" fmla="*/ 4680372 w 5095972"/>
              <a:gd name="connsiteY8" fmla="*/ 711224 h 4677097"/>
              <a:gd name="connsiteX9" fmla="*/ 4255280 w 5095972"/>
              <a:gd name="connsiteY9" fmla="*/ 1480991 h 4677097"/>
              <a:gd name="connsiteX10" fmla="*/ 3905187 w 5095972"/>
              <a:gd name="connsiteY10" fmla="*/ 2012985 h 4677097"/>
              <a:gd name="connsiteX11" fmla="*/ 5084889 w 5095972"/>
              <a:gd name="connsiteY11" fmla="*/ 2339389 h 4677097"/>
              <a:gd name="connsiteX12" fmla="*/ 4694264 w 5095972"/>
              <a:gd name="connsiteY12" fmla="*/ 2632297 h 4677097"/>
              <a:gd name="connsiteX13" fmla="*/ 3961178 w 5095972"/>
              <a:gd name="connsiteY13" fmla="*/ 2866407 h 4677097"/>
              <a:gd name="connsiteX14" fmla="*/ 4479678 w 5095972"/>
              <a:gd name="connsiteY14" fmla="*/ 3770174 h 4677097"/>
              <a:gd name="connsiteX15" fmla="*/ 3249533 w 5095972"/>
              <a:gd name="connsiteY15" fmla="*/ 3507473 h 4677097"/>
              <a:gd name="connsiteX16" fmla="*/ 3123234 w 5095972"/>
              <a:gd name="connsiteY16" fmla="*/ 4545645 h 4677097"/>
              <a:gd name="connsiteX17" fmla="*/ 2790770 w 5095972"/>
              <a:gd name="connsiteY17" fmla="*/ 4597313 h 4677097"/>
              <a:gd name="connsiteX18" fmla="*/ 2431760 w 5095972"/>
              <a:gd name="connsiteY18" fmla="*/ 3798291 h 4677097"/>
              <a:gd name="connsiteX19" fmla="*/ 1693537 w 5095972"/>
              <a:gd name="connsiteY19" fmla="*/ 4351146 h 4677097"/>
              <a:gd name="connsiteX20" fmla="*/ 1176032 w 5095972"/>
              <a:gd name="connsiteY20" fmla="*/ 4301775 h 4677097"/>
              <a:gd name="connsiteX21" fmla="*/ 1559781 w 5095972"/>
              <a:gd name="connsiteY21" fmla="*/ 2981795 h 4677097"/>
              <a:gd name="connsiteX22" fmla="*/ 388250 w 5095972"/>
              <a:gd name="connsiteY22" fmla="*/ 3077685 h 4677097"/>
              <a:gd name="connsiteX23" fmla="*/ 40328 w 5095972"/>
              <a:gd name="connsiteY23" fmla="*/ 2805931 h 4677097"/>
              <a:gd name="connsiteX0" fmla="*/ 40328 w 5095972"/>
              <a:gd name="connsiteY0" fmla="*/ 2805931 h 4547858"/>
              <a:gd name="connsiteX1" fmla="*/ 1247571 w 5095972"/>
              <a:gd name="connsiteY1" fmla="*/ 2160898 h 4547858"/>
              <a:gd name="connsiteX2" fmla="*/ 582112 w 5095972"/>
              <a:gd name="connsiteY2" fmla="*/ 1385661 h 4547858"/>
              <a:gd name="connsiteX3" fmla="*/ 457035 w 5095972"/>
              <a:gd name="connsiteY3" fmla="*/ 1036086 h 4547858"/>
              <a:gd name="connsiteX4" fmla="*/ 867546 w 5095972"/>
              <a:gd name="connsiteY4" fmla="*/ 1014344 h 4547858"/>
              <a:gd name="connsiteX5" fmla="*/ 1966018 w 5095972"/>
              <a:gd name="connsiteY5" fmla="*/ 1279850 h 4547858"/>
              <a:gd name="connsiteX6" fmla="*/ 2749948 w 5095972"/>
              <a:gd name="connsiteY6" fmla="*/ 0 h 4547858"/>
              <a:gd name="connsiteX7" fmla="*/ 3146302 w 5095972"/>
              <a:gd name="connsiteY7" fmla="*/ 1278714 h 4547858"/>
              <a:gd name="connsiteX8" fmla="*/ 4680372 w 5095972"/>
              <a:gd name="connsiteY8" fmla="*/ 711224 h 4547858"/>
              <a:gd name="connsiteX9" fmla="*/ 4255280 w 5095972"/>
              <a:gd name="connsiteY9" fmla="*/ 1480991 h 4547858"/>
              <a:gd name="connsiteX10" fmla="*/ 3905187 w 5095972"/>
              <a:gd name="connsiteY10" fmla="*/ 2012985 h 4547858"/>
              <a:gd name="connsiteX11" fmla="*/ 5084889 w 5095972"/>
              <a:gd name="connsiteY11" fmla="*/ 2339389 h 4547858"/>
              <a:gd name="connsiteX12" fmla="*/ 4694264 w 5095972"/>
              <a:gd name="connsiteY12" fmla="*/ 2632297 h 4547858"/>
              <a:gd name="connsiteX13" fmla="*/ 3961178 w 5095972"/>
              <a:gd name="connsiteY13" fmla="*/ 2866407 h 4547858"/>
              <a:gd name="connsiteX14" fmla="*/ 4479678 w 5095972"/>
              <a:gd name="connsiteY14" fmla="*/ 3770174 h 4547858"/>
              <a:gd name="connsiteX15" fmla="*/ 3249533 w 5095972"/>
              <a:gd name="connsiteY15" fmla="*/ 3507473 h 4547858"/>
              <a:gd name="connsiteX16" fmla="*/ 3123234 w 5095972"/>
              <a:gd name="connsiteY16" fmla="*/ 4545645 h 4547858"/>
              <a:gd name="connsiteX17" fmla="*/ 2431760 w 5095972"/>
              <a:gd name="connsiteY17" fmla="*/ 3798291 h 4547858"/>
              <a:gd name="connsiteX18" fmla="*/ 1693537 w 5095972"/>
              <a:gd name="connsiteY18" fmla="*/ 4351146 h 4547858"/>
              <a:gd name="connsiteX19" fmla="*/ 1176032 w 5095972"/>
              <a:gd name="connsiteY19" fmla="*/ 4301775 h 4547858"/>
              <a:gd name="connsiteX20" fmla="*/ 1559781 w 5095972"/>
              <a:gd name="connsiteY20" fmla="*/ 2981795 h 4547858"/>
              <a:gd name="connsiteX21" fmla="*/ 388250 w 5095972"/>
              <a:gd name="connsiteY21" fmla="*/ 3077685 h 4547858"/>
              <a:gd name="connsiteX22" fmla="*/ 40328 w 5095972"/>
              <a:gd name="connsiteY22" fmla="*/ 2805931 h 4547858"/>
              <a:gd name="connsiteX0" fmla="*/ 40328 w 5095972"/>
              <a:gd name="connsiteY0" fmla="*/ 2805931 h 4547858"/>
              <a:gd name="connsiteX1" fmla="*/ 1247571 w 5095972"/>
              <a:gd name="connsiteY1" fmla="*/ 2160898 h 4547858"/>
              <a:gd name="connsiteX2" fmla="*/ 582112 w 5095972"/>
              <a:gd name="connsiteY2" fmla="*/ 1385661 h 4547858"/>
              <a:gd name="connsiteX3" fmla="*/ 457035 w 5095972"/>
              <a:gd name="connsiteY3" fmla="*/ 1036086 h 4547858"/>
              <a:gd name="connsiteX4" fmla="*/ 867546 w 5095972"/>
              <a:gd name="connsiteY4" fmla="*/ 1014344 h 4547858"/>
              <a:gd name="connsiteX5" fmla="*/ 1966018 w 5095972"/>
              <a:gd name="connsiteY5" fmla="*/ 1279850 h 4547858"/>
              <a:gd name="connsiteX6" fmla="*/ 2749948 w 5095972"/>
              <a:gd name="connsiteY6" fmla="*/ 0 h 4547858"/>
              <a:gd name="connsiteX7" fmla="*/ 3146302 w 5095972"/>
              <a:gd name="connsiteY7" fmla="*/ 1278714 h 4547858"/>
              <a:gd name="connsiteX8" fmla="*/ 4680372 w 5095972"/>
              <a:gd name="connsiteY8" fmla="*/ 711224 h 4547858"/>
              <a:gd name="connsiteX9" fmla="*/ 4255280 w 5095972"/>
              <a:gd name="connsiteY9" fmla="*/ 1480991 h 4547858"/>
              <a:gd name="connsiteX10" fmla="*/ 3905187 w 5095972"/>
              <a:gd name="connsiteY10" fmla="*/ 2012985 h 4547858"/>
              <a:gd name="connsiteX11" fmla="*/ 5084889 w 5095972"/>
              <a:gd name="connsiteY11" fmla="*/ 2339389 h 4547858"/>
              <a:gd name="connsiteX12" fmla="*/ 4694264 w 5095972"/>
              <a:gd name="connsiteY12" fmla="*/ 2632297 h 4547858"/>
              <a:gd name="connsiteX13" fmla="*/ 3961178 w 5095972"/>
              <a:gd name="connsiteY13" fmla="*/ 2866407 h 4547858"/>
              <a:gd name="connsiteX14" fmla="*/ 4479678 w 5095972"/>
              <a:gd name="connsiteY14" fmla="*/ 3770174 h 4547858"/>
              <a:gd name="connsiteX15" fmla="*/ 3249533 w 5095972"/>
              <a:gd name="connsiteY15" fmla="*/ 3507473 h 4547858"/>
              <a:gd name="connsiteX16" fmla="*/ 3123234 w 5095972"/>
              <a:gd name="connsiteY16" fmla="*/ 4545645 h 4547858"/>
              <a:gd name="connsiteX17" fmla="*/ 2431760 w 5095972"/>
              <a:gd name="connsiteY17" fmla="*/ 3798291 h 4547858"/>
              <a:gd name="connsiteX18" fmla="*/ 1176032 w 5095972"/>
              <a:gd name="connsiteY18" fmla="*/ 4301775 h 4547858"/>
              <a:gd name="connsiteX19" fmla="*/ 1559781 w 5095972"/>
              <a:gd name="connsiteY19" fmla="*/ 2981795 h 4547858"/>
              <a:gd name="connsiteX20" fmla="*/ 388250 w 5095972"/>
              <a:gd name="connsiteY20" fmla="*/ 3077685 h 4547858"/>
              <a:gd name="connsiteX21" fmla="*/ 40328 w 5095972"/>
              <a:gd name="connsiteY21" fmla="*/ 2805931 h 4547858"/>
              <a:gd name="connsiteX0" fmla="*/ 40328 w 5095972"/>
              <a:gd name="connsiteY0" fmla="*/ 2805931 h 4842127"/>
              <a:gd name="connsiteX1" fmla="*/ 1247571 w 5095972"/>
              <a:gd name="connsiteY1" fmla="*/ 2160898 h 4842127"/>
              <a:gd name="connsiteX2" fmla="*/ 582112 w 5095972"/>
              <a:gd name="connsiteY2" fmla="*/ 1385661 h 4842127"/>
              <a:gd name="connsiteX3" fmla="*/ 457035 w 5095972"/>
              <a:gd name="connsiteY3" fmla="*/ 1036086 h 4842127"/>
              <a:gd name="connsiteX4" fmla="*/ 867546 w 5095972"/>
              <a:gd name="connsiteY4" fmla="*/ 1014344 h 4842127"/>
              <a:gd name="connsiteX5" fmla="*/ 1966018 w 5095972"/>
              <a:gd name="connsiteY5" fmla="*/ 1279850 h 4842127"/>
              <a:gd name="connsiteX6" fmla="*/ 2749948 w 5095972"/>
              <a:gd name="connsiteY6" fmla="*/ 0 h 4842127"/>
              <a:gd name="connsiteX7" fmla="*/ 3146302 w 5095972"/>
              <a:gd name="connsiteY7" fmla="*/ 1278714 h 4842127"/>
              <a:gd name="connsiteX8" fmla="*/ 4680372 w 5095972"/>
              <a:gd name="connsiteY8" fmla="*/ 711224 h 4842127"/>
              <a:gd name="connsiteX9" fmla="*/ 4255280 w 5095972"/>
              <a:gd name="connsiteY9" fmla="*/ 1480991 h 4842127"/>
              <a:gd name="connsiteX10" fmla="*/ 3905187 w 5095972"/>
              <a:gd name="connsiteY10" fmla="*/ 2012985 h 4842127"/>
              <a:gd name="connsiteX11" fmla="*/ 5084889 w 5095972"/>
              <a:gd name="connsiteY11" fmla="*/ 2339389 h 4842127"/>
              <a:gd name="connsiteX12" fmla="*/ 4694264 w 5095972"/>
              <a:gd name="connsiteY12" fmla="*/ 2632297 h 4842127"/>
              <a:gd name="connsiteX13" fmla="*/ 3961178 w 5095972"/>
              <a:gd name="connsiteY13" fmla="*/ 2866407 h 4842127"/>
              <a:gd name="connsiteX14" fmla="*/ 4479678 w 5095972"/>
              <a:gd name="connsiteY14" fmla="*/ 3770174 h 4842127"/>
              <a:gd name="connsiteX15" fmla="*/ 3249533 w 5095972"/>
              <a:gd name="connsiteY15" fmla="*/ 3507473 h 4842127"/>
              <a:gd name="connsiteX16" fmla="*/ 3166568 w 5095972"/>
              <a:gd name="connsiteY16" fmla="*/ 4840512 h 4842127"/>
              <a:gd name="connsiteX17" fmla="*/ 2431760 w 5095972"/>
              <a:gd name="connsiteY17" fmla="*/ 3798291 h 4842127"/>
              <a:gd name="connsiteX18" fmla="*/ 1176032 w 5095972"/>
              <a:gd name="connsiteY18" fmla="*/ 4301775 h 4842127"/>
              <a:gd name="connsiteX19" fmla="*/ 1559781 w 5095972"/>
              <a:gd name="connsiteY19" fmla="*/ 2981795 h 4842127"/>
              <a:gd name="connsiteX20" fmla="*/ 388250 w 5095972"/>
              <a:gd name="connsiteY20" fmla="*/ 3077685 h 4842127"/>
              <a:gd name="connsiteX21" fmla="*/ 40328 w 5095972"/>
              <a:gd name="connsiteY21" fmla="*/ 2805931 h 4842127"/>
              <a:gd name="connsiteX0" fmla="*/ 40328 w 5095972"/>
              <a:gd name="connsiteY0" fmla="*/ 2805931 h 4842017"/>
              <a:gd name="connsiteX1" fmla="*/ 1247571 w 5095972"/>
              <a:gd name="connsiteY1" fmla="*/ 2160898 h 4842017"/>
              <a:gd name="connsiteX2" fmla="*/ 582112 w 5095972"/>
              <a:gd name="connsiteY2" fmla="*/ 1385661 h 4842017"/>
              <a:gd name="connsiteX3" fmla="*/ 457035 w 5095972"/>
              <a:gd name="connsiteY3" fmla="*/ 1036086 h 4842017"/>
              <a:gd name="connsiteX4" fmla="*/ 867546 w 5095972"/>
              <a:gd name="connsiteY4" fmla="*/ 1014344 h 4842017"/>
              <a:gd name="connsiteX5" fmla="*/ 1966018 w 5095972"/>
              <a:gd name="connsiteY5" fmla="*/ 1279850 h 4842017"/>
              <a:gd name="connsiteX6" fmla="*/ 2749948 w 5095972"/>
              <a:gd name="connsiteY6" fmla="*/ 0 h 4842017"/>
              <a:gd name="connsiteX7" fmla="*/ 3146302 w 5095972"/>
              <a:gd name="connsiteY7" fmla="*/ 1278714 h 4842017"/>
              <a:gd name="connsiteX8" fmla="*/ 4680372 w 5095972"/>
              <a:gd name="connsiteY8" fmla="*/ 711224 h 4842017"/>
              <a:gd name="connsiteX9" fmla="*/ 4255280 w 5095972"/>
              <a:gd name="connsiteY9" fmla="*/ 1480991 h 4842017"/>
              <a:gd name="connsiteX10" fmla="*/ 3905187 w 5095972"/>
              <a:gd name="connsiteY10" fmla="*/ 2012985 h 4842017"/>
              <a:gd name="connsiteX11" fmla="*/ 5084889 w 5095972"/>
              <a:gd name="connsiteY11" fmla="*/ 2339389 h 4842017"/>
              <a:gd name="connsiteX12" fmla="*/ 4694264 w 5095972"/>
              <a:gd name="connsiteY12" fmla="*/ 2632297 h 4842017"/>
              <a:gd name="connsiteX13" fmla="*/ 3961178 w 5095972"/>
              <a:gd name="connsiteY13" fmla="*/ 2866407 h 4842017"/>
              <a:gd name="connsiteX14" fmla="*/ 4479678 w 5095972"/>
              <a:gd name="connsiteY14" fmla="*/ 3770174 h 4842017"/>
              <a:gd name="connsiteX15" fmla="*/ 3249533 w 5095972"/>
              <a:gd name="connsiteY15" fmla="*/ 3507473 h 4842017"/>
              <a:gd name="connsiteX16" fmla="*/ 3166568 w 5095972"/>
              <a:gd name="connsiteY16" fmla="*/ 4840512 h 4842017"/>
              <a:gd name="connsiteX17" fmla="*/ 2404406 w 5095972"/>
              <a:gd name="connsiteY17" fmla="*/ 3718173 h 4842017"/>
              <a:gd name="connsiteX18" fmla="*/ 1176032 w 5095972"/>
              <a:gd name="connsiteY18" fmla="*/ 4301775 h 4842017"/>
              <a:gd name="connsiteX19" fmla="*/ 1559781 w 5095972"/>
              <a:gd name="connsiteY19" fmla="*/ 2981795 h 4842017"/>
              <a:gd name="connsiteX20" fmla="*/ 388250 w 5095972"/>
              <a:gd name="connsiteY20" fmla="*/ 3077685 h 4842017"/>
              <a:gd name="connsiteX21" fmla="*/ 40328 w 5095972"/>
              <a:gd name="connsiteY21" fmla="*/ 2805931 h 4842017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176032 w 5095972"/>
              <a:gd name="connsiteY18" fmla="*/ 4301775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176032 w 5095972"/>
              <a:gd name="connsiteY18" fmla="*/ 4301775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40328 w 5095972"/>
              <a:gd name="connsiteY0" fmla="*/ 2805931 h 4841960"/>
              <a:gd name="connsiteX1" fmla="*/ 1247571 w 5095972"/>
              <a:gd name="connsiteY1" fmla="*/ 2160898 h 4841960"/>
              <a:gd name="connsiteX2" fmla="*/ 582112 w 5095972"/>
              <a:gd name="connsiteY2" fmla="*/ 1385661 h 4841960"/>
              <a:gd name="connsiteX3" fmla="*/ 457035 w 5095972"/>
              <a:gd name="connsiteY3" fmla="*/ 1036086 h 4841960"/>
              <a:gd name="connsiteX4" fmla="*/ 867546 w 5095972"/>
              <a:gd name="connsiteY4" fmla="*/ 1014344 h 4841960"/>
              <a:gd name="connsiteX5" fmla="*/ 1966018 w 5095972"/>
              <a:gd name="connsiteY5" fmla="*/ 1279850 h 4841960"/>
              <a:gd name="connsiteX6" fmla="*/ 2749948 w 5095972"/>
              <a:gd name="connsiteY6" fmla="*/ 0 h 4841960"/>
              <a:gd name="connsiteX7" fmla="*/ 3146302 w 5095972"/>
              <a:gd name="connsiteY7" fmla="*/ 1278714 h 4841960"/>
              <a:gd name="connsiteX8" fmla="*/ 4680372 w 5095972"/>
              <a:gd name="connsiteY8" fmla="*/ 711224 h 4841960"/>
              <a:gd name="connsiteX9" fmla="*/ 4255280 w 5095972"/>
              <a:gd name="connsiteY9" fmla="*/ 1480991 h 4841960"/>
              <a:gd name="connsiteX10" fmla="*/ 3905187 w 5095972"/>
              <a:gd name="connsiteY10" fmla="*/ 2012985 h 4841960"/>
              <a:gd name="connsiteX11" fmla="*/ 5084889 w 5095972"/>
              <a:gd name="connsiteY11" fmla="*/ 2339389 h 4841960"/>
              <a:gd name="connsiteX12" fmla="*/ 4694264 w 5095972"/>
              <a:gd name="connsiteY12" fmla="*/ 2632297 h 4841960"/>
              <a:gd name="connsiteX13" fmla="*/ 3961178 w 5095972"/>
              <a:gd name="connsiteY13" fmla="*/ 2866407 h 4841960"/>
              <a:gd name="connsiteX14" fmla="*/ 4479678 w 5095972"/>
              <a:gd name="connsiteY14" fmla="*/ 3770174 h 4841960"/>
              <a:gd name="connsiteX15" fmla="*/ 3249533 w 5095972"/>
              <a:gd name="connsiteY15" fmla="*/ 3507473 h 4841960"/>
              <a:gd name="connsiteX16" fmla="*/ 3166568 w 5095972"/>
              <a:gd name="connsiteY16" fmla="*/ 4840512 h 4841960"/>
              <a:gd name="connsiteX17" fmla="*/ 2404406 w 5095972"/>
              <a:gd name="connsiteY17" fmla="*/ 3718173 h 4841960"/>
              <a:gd name="connsiteX18" fmla="*/ 1075419 w 5095972"/>
              <a:gd name="connsiteY18" fmla="*/ 4437056 h 4841960"/>
              <a:gd name="connsiteX19" fmla="*/ 1559781 w 5095972"/>
              <a:gd name="connsiteY19" fmla="*/ 2981795 h 4841960"/>
              <a:gd name="connsiteX20" fmla="*/ 388250 w 5095972"/>
              <a:gd name="connsiteY20" fmla="*/ 3077685 h 4841960"/>
              <a:gd name="connsiteX21" fmla="*/ 40328 w 5095972"/>
              <a:gd name="connsiteY21" fmla="*/ 2805931 h 4841960"/>
              <a:gd name="connsiteX0" fmla="*/ 0 w 5055644"/>
              <a:gd name="connsiteY0" fmla="*/ 2805931 h 4841960"/>
              <a:gd name="connsiteX1" fmla="*/ 1207243 w 5055644"/>
              <a:gd name="connsiteY1" fmla="*/ 2160898 h 4841960"/>
              <a:gd name="connsiteX2" fmla="*/ 541784 w 5055644"/>
              <a:gd name="connsiteY2" fmla="*/ 1385661 h 4841960"/>
              <a:gd name="connsiteX3" fmla="*/ 416707 w 5055644"/>
              <a:gd name="connsiteY3" fmla="*/ 1036086 h 4841960"/>
              <a:gd name="connsiteX4" fmla="*/ 827218 w 5055644"/>
              <a:gd name="connsiteY4" fmla="*/ 1014344 h 4841960"/>
              <a:gd name="connsiteX5" fmla="*/ 1925690 w 5055644"/>
              <a:gd name="connsiteY5" fmla="*/ 1279850 h 4841960"/>
              <a:gd name="connsiteX6" fmla="*/ 2709620 w 5055644"/>
              <a:gd name="connsiteY6" fmla="*/ 0 h 4841960"/>
              <a:gd name="connsiteX7" fmla="*/ 3105974 w 5055644"/>
              <a:gd name="connsiteY7" fmla="*/ 1278714 h 4841960"/>
              <a:gd name="connsiteX8" fmla="*/ 4640044 w 5055644"/>
              <a:gd name="connsiteY8" fmla="*/ 711224 h 4841960"/>
              <a:gd name="connsiteX9" fmla="*/ 4214952 w 5055644"/>
              <a:gd name="connsiteY9" fmla="*/ 1480991 h 4841960"/>
              <a:gd name="connsiteX10" fmla="*/ 3864859 w 5055644"/>
              <a:gd name="connsiteY10" fmla="*/ 2012985 h 4841960"/>
              <a:gd name="connsiteX11" fmla="*/ 5044561 w 5055644"/>
              <a:gd name="connsiteY11" fmla="*/ 2339389 h 4841960"/>
              <a:gd name="connsiteX12" fmla="*/ 4653936 w 5055644"/>
              <a:gd name="connsiteY12" fmla="*/ 2632297 h 4841960"/>
              <a:gd name="connsiteX13" fmla="*/ 3920850 w 5055644"/>
              <a:gd name="connsiteY13" fmla="*/ 2866407 h 4841960"/>
              <a:gd name="connsiteX14" fmla="*/ 4439350 w 5055644"/>
              <a:gd name="connsiteY14" fmla="*/ 3770174 h 4841960"/>
              <a:gd name="connsiteX15" fmla="*/ 3209205 w 5055644"/>
              <a:gd name="connsiteY15" fmla="*/ 3507473 h 4841960"/>
              <a:gd name="connsiteX16" fmla="*/ 3126240 w 5055644"/>
              <a:gd name="connsiteY16" fmla="*/ 4840512 h 4841960"/>
              <a:gd name="connsiteX17" fmla="*/ 2364078 w 5055644"/>
              <a:gd name="connsiteY17" fmla="*/ 3718173 h 4841960"/>
              <a:gd name="connsiteX18" fmla="*/ 1035091 w 5055644"/>
              <a:gd name="connsiteY18" fmla="*/ 4437056 h 4841960"/>
              <a:gd name="connsiteX19" fmla="*/ 1519453 w 5055644"/>
              <a:gd name="connsiteY19" fmla="*/ 2981795 h 4841960"/>
              <a:gd name="connsiteX20" fmla="*/ 0 w 5055644"/>
              <a:gd name="connsiteY20" fmla="*/ 2805931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599657 w 5113517"/>
              <a:gd name="connsiteY2" fmla="*/ 1385661 h 4841960"/>
              <a:gd name="connsiteX3" fmla="*/ 474580 w 5113517"/>
              <a:gd name="connsiteY3" fmla="*/ 1036086 h 4841960"/>
              <a:gd name="connsiteX4" fmla="*/ 885091 w 5113517"/>
              <a:gd name="connsiteY4" fmla="*/ 1014344 h 4841960"/>
              <a:gd name="connsiteX5" fmla="*/ 1983563 w 5113517"/>
              <a:gd name="connsiteY5" fmla="*/ 1279850 h 4841960"/>
              <a:gd name="connsiteX6" fmla="*/ 2767493 w 5113517"/>
              <a:gd name="connsiteY6" fmla="*/ 0 h 4841960"/>
              <a:gd name="connsiteX7" fmla="*/ 3163847 w 5113517"/>
              <a:gd name="connsiteY7" fmla="*/ 1278714 h 4841960"/>
              <a:gd name="connsiteX8" fmla="*/ 4697917 w 5113517"/>
              <a:gd name="connsiteY8" fmla="*/ 711224 h 4841960"/>
              <a:gd name="connsiteX9" fmla="*/ 4272825 w 5113517"/>
              <a:gd name="connsiteY9" fmla="*/ 1480991 h 4841960"/>
              <a:gd name="connsiteX10" fmla="*/ 3922732 w 5113517"/>
              <a:gd name="connsiteY10" fmla="*/ 2012985 h 4841960"/>
              <a:gd name="connsiteX11" fmla="*/ 5102434 w 5113517"/>
              <a:gd name="connsiteY11" fmla="*/ 2339389 h 4841960"/>
              <a:gd name="connsiteX12" fmla="*/ 4711809 w 5113517"/>
              <a:gd name="connsiteY12" fmla="*/ 2632297 h 4841960"/>
              <a:gd name="connsiteX13" fmla="*/ 3978723 w 5113517"/>
              <a:gd name="connsiteY13" fmla="*/ 2866407 h 4841960"/>
              <a:gd name="connsiteX14" fmla="*/ 4497223 w 5113517"/>
              <a:gd name="connsiteY14" fmla="*/ 3770174 h 4841960"/>
              <a:gd name="connsiteX15" fmla="*/ 3267078 w 5113517"/>
              <a:gd name="connsiteY15" fmla="*/ 3507473 h 4841960"/>
              <a:gd name="connsiteX16" fmla="*/ 3184113 w 5113517"/>
              <a:gd name="connsiteY16" fmla="*/ 4840512 h 4841960"/>
              <a:gd name="connsiteX17" fmla="*/ 2421951 w 5113517"/>
              <a:gd name="connsiteY17" fmla="*/ 3718173 h 4841960"/>
              <a:gd name="connsiteX18" fmla="*/ 1092964 w 5113517"/>
              <a:gd name="connsiteY18" fmla="*/ 4437056 h 4841960"/>
              <a:gd name="connsiteX19" fmla="*/ 1577326 w 5113517"/>
              <a:gd name="connsiteY19" fmla="*/ 2981795 h 4841960"/>
              <a:gd name="connsiteX20" fmla="*/ -1 w 5113517"/>
              <a:gd name="connsiteY20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599659 w 5113519"/>
              <a:gd name="connsiteY2" fmla="*/ 1385661 h 4841960"/>
              <a:gd name="connsiteX3" fmla="*/ 474582 w 5113519"/>
              <a:gd name="connsiteY3" fmla="*/ 1036086 h 4841960"/>
              <a:gd name="connsiteX4" fmla="*/ 885093 w 5113519"/>
              <a:gd name="connsiteY4" fmla="*/ 1014344 h 4841960"/>
              <a:gd name="connsiteX5" fmla="*/ 1983565 w 5113519"/>
              <a:gd name="connsiteY5" fmla="*/ 1279850 h 4841960"/>
              <a:gd name="connsiteX6" fmla="*/ 2767495 w 5113519"/>
              <a:gd name="connsiteY6" fmla="*/ 0 h 4841960"/>
              <a:gd name="connsiteX7" fmla="*/ 3163849 w 5113519"/>
              <a:gd name="connsiteY7" fmla="*/ 1278714 h 4841960"/>
              <a:gd name="connsiteX8" fmla="*/ 4697919 w 5113519"/>
              <a:gd name="connsiteY8" fmla="*/ 711224 h 4841960"/>
              <a:gd name="connsiteX9" fmla="*/ 4272827 w 5113519"/>
              <a:gd name="connsiteY9" fmla="*/ 1480991 h 4841960"/>
              <a:gd name="connsiteX10" fmla="*/ 3922734 w 5113519"/>
              <a:gd name="connsiteY10" fmla="*/ 2012985 h 4841960"/>
              <a:gd name="connsiteX11" fmla="*/ 5102436 w 5113519"/>
              <a:gd name="connsiteY11" fmla="*/ 2339389 h 4841960"/>
              <a:gd name="connsiteX12" fmla="*/ 4711811 w 5113519"/>
              <a:gd name="connsiteY12" fmla="*/ 2632297 h 4841960"/>
              <a:gd name="connsiteX13" fmla="*/ 3978725 w 5113519"/>
              <a:gd name="connsiteY13" fmla="*/ 2866407 h 4841960"/>
              <a:gd name="connsiteX14" fmla="*/ 4497225 w 5113519"/>
              <a:gd name="connsiteY14" fmla="*/ 3770174 h 4841960"/>
              <a:gd name="connsiteX15" fmla="*/ 3267080 w 5113519"/>
              <a:gd name="connsiteY15" fmla="*/ 3507473 h 4841960"/>
              <a:gd name="connsiteX16" fmla="*/ 3184115 w 5113519"/>
              <a:gd name="connsiteY16" fmla="*/ 4840512 h 4841960"/>
              <a:gd name="connsiteX17" fmla="*/ 2421953 w 5113519"/>
              <a:gd name="connsiteY17" fmla="*/ 3718173 h 4841960"/>
              <a:gd name="connsiteX18" fmla="*/ 1092966 w 5113519"/>
              <a:gd name="connsiteY18" fmla="*/ 4437056 h 4841960"/>
              <a:gd name="connsiteX19" fmla="*/ 1577328 w 5113519"/>
              <a:gd name="connsiteY19" fmla="*/ 2981795 h 4841960"/>
              <a:gd name="connsiteX20" fmla="*/ 1 w 5113519"/>
              <a:gd name="connsiteY20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74580 w 5113517"/>
              <a:gd name="connsiteY2" fmla="*/ 1036086 h 4841960"/>
              <a:gd name="connsiteX3" fmla="*/ 885091 w 5113517"/>
              <a:gd name="connsiteY3" fmla="*/ 1014344 h 4841960"/>
              <a:gd name="connsiteX4" fmla="*/ 1983563 w 5113517"/>
              <a:gd name="connsiteY4" fmla="*/ 1279850 h 4841960"/>
              <a:gd name="connsiteX5" fmla="*/ 2767493 w 5113517"/>
              <a:gd name="connsiteY5" fmla="*/ 0 h 4841960"/>
              <a:gd name="connsiteX6" fmla="*/ 3163847 w 5113517"/>
              <a:gd name="connsiteY6" fmla="*/ 1278714 h 4841960"/>
              <a:gd name="connsiteX7" fmla="*/ 4697917 w 5113517"/>
              <a:gd name="connsiteY7" fmla="*/ 711224 h 4841960"/>
              <a:gd name="connsiteX8" fmla="*/ 4272825 w 5113517"/>
              <a:gd name="connsiteY8" fmla="*/ 1480991 h 4841960"/>
              <a:gd name="connsiteX9" fmla="*/ 3922732 w 5113517"/>
              <a:gd name="connsiteY9" fmla="*/ 2012985 h 4841960"/>
              <a:gd name="connsiteX10" fmla="*/ 5102434 w 5113517"/>
              <a:gd name="connsiteY10" fmla="*/ 2339389 h 4841960"/>
              <a:gd name="connsiteX11" fmla="*/ 4711809 w 5113517"/>
              <a:gd name="connsiteY11" fmla="*/ 2632297 h 4841960"/>
              <a:gd name="connsiteX12" fmla="*/ 3978723 w 5113517"/>
              <a:gd name="connsiteY12" fmla="*/ 2866407 h 4841960"/>
              <a:gd name="connsiteX13" fmla="*/ 4497223 w 5113517"/>
              <a:gd name="connsiteY13" fmla="*/ 3770174 h 4841960"/>
              <a:gd name="connsiteX14" fmla="*/ 3267078 w 5113517"/>
              <a:gd name="connsiteY14" fmla="*/ 3507473 h 4841960"/>
              <a:gd name="connsiteX15" fmla="*/ 3184113 w 5113517"/>
              <a:gd name="connsiteY15" fmla="*/ 4840512 h 4841960"/>
              <a:gd name="connsiteX16" fmla="*/ 2421951 w 5113517"/>
              <a:gd name="connsiteY16" fmla="*/ 3718173 h 4841960"/>
              <a:gd name="connsiteX17" fmla="*/ 1092964 w 5113517"/>
              <a:gd name="connsiteY17" fmla="*/ 4437056 h 4841960"/>
              <a:gd name="connsiteX18" fmla="*/ 1577326 w 5113517"/>
              <a:gd name="connsiteY18" fmla="*/ 2981795 h 4841960"/>
              <a:gd name="connsiteX19" fmla="*/ -1 w 5113517"/>
              <a:gd name="connsiteY19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74582 w 5113519"/>
              <a:gd name="connsiteY2" fmla="*/ 103608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13519"/>
              <a:gd name="connsiteY0" fmla="*/ 2871567 h 4841960"/>
              <a:gd name="connsiteX1" fmla="*/ 1265118 w 5113519"/>
              <a:gd name="connsiteY1" fmla="*/ 2160898 h 4841960"/>
              <a:gd name="connsiteX2" fmla="*/ 485508 w 5113519"/>
              <a:gd name="connsiteY2" fmla="*/ 933726 h 4841960"/>
              <a:gd name="connsiteX3" fmla="*/ 1983565 w 5113519"/>
              <a:gd name="connsiteY3" fmla="*/ 1279850 h 4841960"/>
              <a:gd name="connsiteX4" fmla="*/ 2767495 w 5113519"/>
              <a:gd name="connsiteY4" fmla="*/ 0 h 4841960"/>
              <a:gd name="connsiteX5" fmla="*/ 3163849 w 5113519"/>
              <a:gd name="connsiteY5" fmla="*/ 1278714 h 4841960"/>
              <a:gd name="connsiteX6" fmla="*/ 4697919 w 5113519"/>
              <a:gd name="connsiteY6" fmla="*/ 711224 h 4841960"/>
              <a:gd name="connsiteX7" fmla="*/ 4272827 w 5113519"/>
              <a:gd name="connsiteY7" fmla="*/ 1480991 h 4841960"/>
              <a:gd name="connsiteX8" fmla="*/ 3922734 w 5113519"/>
              <a:gd name="connsiteY8" fmla="*/ 2012985 h 4841960"/>
              <a:gd name="connsiteX9" fmla="*/ 5102436 w 5113519"/>
              <a:gd name="connsiteY9" fmla="*/ 2339389 h 4841960"/>
              <a:gd name="connsiteX10" fmla="*/ 4711811 w 5113519"/>
              <a:gd name="connsiteY10" fmla="*/ 2632297 h 4841960"/>
              <a:gd name="connsiteX11" fmla="*/ 3978725 w 5113519"/>
              <a:gd name="connsiteY11" fmla="*/ 2866407 h 4841960"/>
              <a:gd name="connsiteX12" fmla="*/ 4497225 w 5113519"/>
              <a:gd name="connsiteY12" fmla="*/ 3770174 h 4841960"/>
              <a:gd name="connsiteX13" fmla="*/ 3267080 w 5113519"/>
              <a:gd name="connsiteY13" fmla="*/ 3507473 h 4841960"/>
              <a:gd name="connsiteX14" fmla="*/ 3184115 w 5113519"/>
              <a:gd name="connsiteY14" fmla="*/ 4840512 h 4841960"/>
              <a:gd name="connsiteX15" fmla="*/ 2421953 w 5113519"/>
              <a:gd name="connsiteY15" fmla="*/ 3718173 h 4841960"/>
              <a:gd name="connsiteX16" fmla="*/ 1092966 w 5113519"/>
              <a:gd name="connsiteY16" fmla="*/ 4437056 h 4841960"/>
              <a:gd name="connsiteX17" fmla="*/ 1577328 w 5113519"/>
              <a:gd name="connsiteY17" fmla="*/ 2981795 h 4841960"/>
              <a:gd name="connsiteX18" fmla="*/ 1 w 5113519"/>
              <a:gd name="connsiteY18" fmla="*/ 2871567 h 4841960"/>
              <a:gd name="connsiteX0" fmla="*/ -1 w 5113517"/>
              <a:gd name="connsiteY0" fmla="*/ 2871567 h 4841960"/>
              <a:gd name="connsiteX1" fmla="*/ 1265116 w 5113517"/>
              <a:gd name="connsiteY1" fmla="*/ 2160898 h 4841960"/>
              <a:gd name="connsiteX2" fmla="*/ 485506 w 5113517"/>
              <a:gd name="connsiteY2" fmla="*/ 933726 h 4841960"/>
              <a:gd name="connsiteX3" fmla="*/ 1983563 w 5113517"/>
              <a:gd name="connsiteY3" fmla="*/ 1279850 h 4841960"/>
              <a:gd name="connsiteX4" fmla="*/ 2767493 w 5113517"/>
              <a:gd name="connsiteY4" fmla="*/ 0 h 4841960"/>
              <a:gd name="connsiteX5" fmla="*/ 3163847 w 5113517"/>
              <a:gd name="connsiteY5" fmla="*/ 1278714 h 4841960"/>
              <a:gd name="connsiteX6" fmla="*/ 4697917 w 5113517"/>
              <a:gd name="connsiteY6" fmla="*/ 711224 h 4841960"/>
              <a:gd name="connsiteX7" fmla="*/ 4272825 w 5113517"/>
              <a:gd name="connsiteY7" fmla="*/ 1480991 h 4841960"/>
              <a:gd name="connsiteX8" fmla="*/ 3922732 w 5113517"/>
              <a:gd name="connsiteY8" fmla="*/ 2012985 h 4841960"/>
              <a:gd name="connsiteX9" fmla="*/ 5102434 w 5113517"/>
              <a:gd name="connsiteY9" fmla="*/ 2339389 h 4841960"/>
              <a:gd name="connsiteX10" fmla="*/ 4711809 w 5113517"/>
              <a:gd name="connsiteY10" fmla="*/ 2632297 h 4841960"/>
              <a:gd name="connsiteX11" fmla="*/ 3978723 w 5113517"/>
              <a:gd name="connsiteY11" fmla="*/ 2866407 h 4841960"/>
              <a:gd name="connsiteX12" fmla="*/ 4497223 w 5113517"/>
              <a:gd name="connsiteY12" fmla="*/ 3770174 h 4841960"/>
              <a:gd name="connsiteX13" fmla="*/ 3267078 w 5113517"/>
              <a:gd name="connsiteY13" fmla="*/ 3507473 h 4841960"/>
              <a:gd name="connsiteX14" fmla="*/ 3184113 w 5113517"/>
              <a:gd name="connsiteY14" fmla="*/ 4840512 h 4841960"/>
              <a:gd name="connsiteX15" fmla="*/ 2421951 w 5113517"/>
              <a:gd name="connsiteY15" fmla="*/ 3718173 h 4841960"/>
              <a:gd name="connsiteX16" fmla="*/ 1092964 w 5113517"/>
              <a:gd name="connsiteY16" fmla="*/ 4437056 h 4841960"/>
              <a:gd name="connsiteX17" fmla="*/ 1577326 w 5113517"/>
              <a:gd name="connsiteY17" fmla="*/ 2981795 h 4841960"/>
              <a:gd name="connsiteX18" fmla="*/ -1 w 5113517"/>
              <a:gd name="connsiteY18" fmla="*/ 2871567 h 4841960"/>
              <a:gd name="connsiteX0" fmla="*/ 1 w 5102498"/>
              <a:gd name="connsiteY0" fmla="*/ 2871567 h 4841960"/>
              <a:gd name="connsiteX1" fmla="*/ 1265118 w 5102498"/>
              <a:gd name="connsiteY1" fmla="*/ 2160898 h 4841960"/>
              <a:gd name="connsiteX2" fmla="*/ 485508 w 5102498"/>
              <a:gd name="connsiteY2" fmla="*/ 933726 h 4841960"/>
              <a:gd name="connsiteX3" fmla="*/ 1983565 w 5102498"/>
              <a:gd name="connsiteY3" fmla="*/ 1279850 h 4841960"/>
              <a:gd name="connsiteX4" fmla="*/ 2767495 w 5102498"/>
              <a:gd name="connsiteY4" fmla="*/ 0 h 4841960"/>
              <a:gd name="connsiteX5" fmla="*/ 3163849 w 5102498"/>
              <a:gd name="connsiteY5" fmla="*/ 1278714 h 4841960"/>
              <a:gd name="connsiteX6" fmla="*/ 4697919 w 5102498"/>
              <a:gd name="connsiteY6" fmla="*/ 711224 h 4841960"/>
              <a:gd name="connsiteX7" fmla="*/ 4272827 w 5102498"/>
              <a:gd name="connsiteY7" fmla="*/ 1480991 h 4841960"/>
              <a:gd name="connsiteX8" fmla="*/ 3922734 w 5102498"/>
              <a:gd name="connsiteY8" fmla="*/ 2012985 h 4841960"/>
              <a:gd name="connsiteX9" fmla="*/ 5102436 w 5102498"/>
              <a:gd name="connsiteY9" fmla="*/ 2339389 h 4841960"/>
              <a:gd name="connsiteX10" fmla="*/ 3978725 w 5102498"/>
              <a:gd name="connsiteY10" fmla="*/ 2866407 h 4841960"/>
              <a:gd name="connsiteX11" fmla="*/ 4497225 w 5102498"/>
              <a:gd name="connsiteY11" fmla="*/ 3770174 h 4841960"/>
              <a:gd name="connsiteX12" fmla="*/ 3267080 w 5102498"/>
              <a:gd name="connsiteY12" fmla="*/ 3507473 h 4841960"/>
              <a:gd name="connsiteX13" fmla="*/ 3184115 w 5102498"/>
              <a:gd name="connsiteY13" fmla="*/ 4840512 h 4841960"/>
              <a:gd name="connsiteX14" fmla="*/ 2421953 w 5102498"/>
              <a:gd name="connsiteY14" fmla="*/ 3718173 h 4841960"/>
              <a:gd name="connsiteX15" fmla="*/ 1092966 w 5102498"/>
              <a:gd name="connsiteY15" fmla="*/ 4437056 h 4841960"/>
              <a:gd name="connsiteX16" fmla="*/ 1577328 w 5102498"/>
              <a:gd name="connsiteY16" fmla="*/ 2981795 h 4841960"/>
              <a:gd name="connsiteX17" fmla="*/ 1 w 5102498"/>
              <a:gd name="connsiteY17" fmla="*/ 2871567 h 4841960"/>
              <a:gd name="connsiteX0" fmla="*/ -1 w 5102490"/>
              <a:gd name="connsiteY0" fmla="*/ 2871567 h 4841960"/>
              <a:gd name="connsiteX1" fmla="*/ 1265116 w 5102490"/>
              <a:gd name="connsiteY1" fmla="*/ 2160898 h 4841960"/>
              <a:gd name="connsiteX2" fmla="*/ 485506 w 5102490"/>
              <a:gd name="connsiteY2" fmla="*/ 933726 h 4841960"/>
              <a:gd name="connsiteX3" fmla="*/ 1983563 w 5102490"/>
              <a:gd name="connsiteY3" fmla="*/ 1279850 h 4841960"/>
              <a:gd name="connsiteX4" fmla="*/ 2767493 w 5102490"/>
              <a:gd name="connsiteY4" fmla="*/ 0 h 4841960"/>
              <a:gd name="connsiteX5" fmla="*/ 3163847 w 5102490"/>
              <a:gd name="connsiteY5" fmla="*/ 1278714 h 4841960"/>
              <a:gd name="connsiteX6" fmla="*/ 4697917 w 5102490"/>
              <a:gd name="connsiteY6" fmla="*/ 711224 h 4841960"/>
              <a:gd name="connsiteX7" fmla="*/ 4272825 w 5102490"/>
              <a:gd name="connsiteY7" fmla="*/ 1480991 h 4841960"/>
              <a:gd name="connsiteX8" fmla="*/ 3922732 w 5102490"/>
              <a:gd name="connsiteY8" fmla="*/ 2012985 h 4841960"/>
              <a:gd name="connsiteX9" fmla="*/ 5102434 w 5102490"/>
              <a:gd name="connsiteY9" fmla="*/ 2339389 h 4841960"/>
              <a:gd name="connsiteX10" fmla="*/ 3863684 w 5102490"/>
              <a:gd name="connsiteY10" fmla="*/ 2811641 h 4841960"/>
              <a:gd name="connsiteX11" fmla="*/ 4497223 w 5102490"/>
              <a:gd name="connsiteY11" fmla="*/ 3770174 h 4841960"/>
              <a:gd name="connsiteX12" fmla="*/ 3267078 w 5102490"/>
              <a:gd name="connsiteY12" fmla="*/ 3507473 h 4841960"/>
              <a:gd name="connsiteX13" fmla="*/ 3184113 w 5102490"/>
              <a:gd name="connsiteY13" fmla="*/ 4840512 h 4841960"/>
              <a:gd name="connsiteX14" fmla="*/ 2421951 w 5102490"/>
              <a:gd name="connsiteY14" fmla="*/ 3718173 h 4841960"/>
              <a:gd name="connsiteX15" fmla="*/ 1092964 w 5102490"/>
              <a:gd name="connsiteY15" fmla="*/ 4437056 h 4841960"/>
              <a:gd name="connsiteX16" fmla="*/ 1577326 w 5102490"/>
              <a:gd name="connsiteY16" fmla="*/ 2981795 h 4841960"/>
              <a:gd name="connsiteX17" fmla="*/ -1 w 5102490"/>
              <a:gd name="connsiteY17" fmla="*/ 2871567 h 4841960"/>
              <a:gd name="connsiteX0" fmla="*/ 1 w 5102527"/>
              <a:gd name="connsiteY0" fmla="*/ 2871567 h 4841960"/>
              <a:gd name="connsiteX1" fmla="*/ 1265118 w 5102527"/>
              <a:gd name="connsiteY1" fmla="*/ 2160898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265116 w 5102525"/>
              <a:gd name="connsiteY1" fmla="*/ 2160898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67078 w 5102525"/>
              <a:gd name="connsiteY12" fmla="*/ 3507473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265118 w 5102527"/>
              <a:gd name="connsiteY1" fmla="*/ 2160898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332556 w 5102525"/>
              <a:gd name="connsiteY1" fmla="*/ 2089701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67078 w 5102525"/>
              <a:gd name="connsiteY12" fmla="*/ 3507473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67080 w 5102527"/>
              <a:gd name="connsiteY12" fmla="*/ 3507473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497223 w 5102525"/>
              <a:gd name="connsiteY11" fmla="*/ 3770174 h 4841960"/>
              <a:gd name="connsiteX12" fmla="*/ 3217928 w 5102525"/>
              <a:gd name="connsiteY12" fmla="*/ 3356807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497225 w 5102527"/>
              <a:gd name="connsiteY11" fmla="*/ 3770174 h 4841960"/>
              <a:gd name="connsiteX12" fmla="*/ 3217930 w 5102527"/>
              <a:gd name="connsiteY12" fmla="*/ 3356807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1983563 w 5102525"/>
              <a:gd name="connsiteY3" fmla="*/ 1279850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828313 w 5102525"/>
              <a:gd name="connsiteY11" fmla="*/ 3987432 h 4841960"/>
              <a:gd name="connsiteX12" fmla="*/ 3217928 w 5102525"/>
              <a:gd name="connsiteY12" fmla="*/ 3356807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1983565 w 5102527"/>
              <a:gd name="connsiteY3" fmla="*/ 1279850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2320372 w 5102525"/>
              <a:gd name="connsiteY3" fmla="*/ 1553982 h 4841960"/>
              <a:gd name="connsiteX4" fmla="*/ 2767493 w 5102525"/>
              <a:gd name="connsiteY4" fmla="*/ 0 h 4841960"/>
              <a:gd name="connsiteX5" fmla="*/ 3163847 w 5102525"/>
              <a:gd name="connsiteY5" fmla="*/ 1278714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828313 w 5102525"/>
              <a:gd name="connsiteY11" fmla="*/ 3987432 h 4841960"/>
              <a:gd name="connsiteX12" fmla="*/ 3349200 w 5102525"/>
              <a:gd name="connsiteY12" fmla="*/ 3472552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63849 w 5102527"/>
              <a:gd name="connsiteY5" fmla="*/ 1278714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-1 w 5102525"/>
              <a:gd name="connsiteY0" fmla="*/ 2871567 h 4841960"/>
              <a:gd name="connsiteX1" fmla="*/ 1612941 w 5102525"/>
              <a:gd name="connsiteY1" fmla="*/ 2131595 h 4841960"/>
              <a:gd name="connsiteX2" fmla="*/ 485506 w 5102525"/>
              <a:gd name="connsiteY2" fmla="*/ 933726 h 4841960"/>
              <a:gd name="connsiteX3" fmla="*/ 2253600 w 5102525"/>
              <a:gd name="connsiteY3" fmla="*/ 1457047 h 4841960"/>
              <a:gd name="connsiteX4" fmla="*/ 2767493 w 5102525"/>
              <a:gd name="connsiteY4" fmla="*/ 0 h 4841960"/>
              <a:gd name="connsiteX5" fmla="*/ 3180840 w 5102525"/>
              <a:gd name="connsiteY5" fmla="*/ 1613401 h 4841960"/>
              <a:gd name="connsiteX6" fmla="*/ 4697917 w 5102525"/>
              <a:gd name="connsiteY6" fmla="*/ 711224 h 4841960"/>
              <a:gd name="connsiteX7" fmla="*/ 4272825 w 5102525"/>
              <a:gd name="connsiteY7" fmla="*/ 1480991 h 4841960"/>
              <a:gd name="connsiteX8" fmla="*/ 3922732 w 5102525"/>
              <a:gd name="connsiteY8" fmla="*/ 2012985 h 4841960"/>
              <a:gd name="connsiteX9" fmla="*/ 5102434 w 5102525"/>
              <a:gd name="connsiteY9" fmla="*/ 2339389 h 4841960"/>
              <a:gd name="connsiteX10" fmla="*/ 3863684 w 5102525"/>
              <a:gd name="connsiteY10" fmla="*/ 2811641 h 4841960"/>
              <a:gd name="connsiteX11" fmla="*/ 4828313 w 5102525"/>
              <a:gd name="connsiteY11" fmla="*/ 3987432 h 4841960"/>
              <a:gd name="connsiteX12" fmla="*/ 3349200 w 5102525"/>
              <a:gd name="connsiteY12" fmla="*/ 3472552 h 4841960"/>
              <a:gd name="connsiteX13" fmla="*/ 3184113 w 5102525"/>
              <a:gd name="connsiteY13" fmla="*/ 4840512 h 4841960"/>
              <a:gd name="connsiteX14" fmla="*/ 2421951 w 5102525"/>
              <a:gd name="connsiteY14" fmla="*/ 3718173 h 4841960"/>
              <a:gd name="connsiteX15" fmla="*/ 1092964 w 5102525"/>
              <a:gd name="connsiteY15" fmla="*/ 4437056 h 4841960"/>
              <a:gd name="connsiteX16" fmla="*/ 1577326 w 5102525"/>
              <a:gd name="connsiteY16" fmla="*/ 2981795 h 4841960"/>
              <a:gd name="connsiteX17" fmla="*/ -1 w 5102525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80842 w 5102527"/>
              <a:gd name="connsiteY5" fmla="*/ 1613401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922734 w 5102527"/>
              <a:gd name="connsiteY8" fmla="*/ 2012985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80842 w 5102527"/>
              <a:gd name="connsiteY5" fmla="*/ 1613401 h 4841960"/>
              <a:gd name="connsiteX6" fmla="*/ 4697919 w 5102527"/>
              <a:gd name="connsiteY6" fmla="*/ 711224 h 4841960"/>
              <a:gd name="connsiteX7" fmla="*/ 4272827 w 5102527"/>
              <a:gd name="connsiteY7" fmla="*/ 1480991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80842 w 5102527"/>
              <a:gd name="connsiteY5" fmla="*/ 1613401 h 4841960"/>
              <a:gd name="connsiteX6" fmla="*/ 4697919 w 5102527"/>
              <a:gd name="connsiteY6" fmla="*/ 711224 h 4841960"/>
              <a:gd name="connsiteX7" fmla="*/ 4242603 w 5102527"/>
              <a:gd name="connsiteY7" fmla="*/ 1463567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97919 w 5102527"/>
              <a:gd name="connsiteY6" fmla="*/ 711224 h 4841960"/>
              <a:gd name="connsiteX7" fmla="*/ 4242603 w 5102527"/>
              <a:gd name="connsiteY7" fmla="*/ 1463567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242603 w 5102527"/>
              <a:gd name="connsiteY7" fmla="*/ 1463567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242603 w 5102527"/>
              <a:gd name="connsiteY7" fmla="*/ 1463567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061602 w 5102527"/>
              <a:gd name="connsiteY5" fmla="*/ 1718142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19650 w 5102527"/>
              <a:gd name="connsiteY5" fmla="*/ 1641633 h 4841960"/>
              <a:gd name="connsiteX6" fmla="*/ 4619523 w 5102527"/>
              <a:gd name="connsiteY6" fmla="*/ 624206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102527"/>
              <a:gd name="connsiteY0" fmla="*/ 2871567 h 4841960"/>
              <a:gd name="connsiteX1" fmla="*/ 1612943 w 5102527"/>
              <a:gd name="connsiteY1" fmla="*/ 2131595 h 4841960"/>
              <a:gd name="connsiteX2" fmla="*/ 485508 w 5102527"/>
              <a:gd name="connsiteY2" fmla="*/ 933726 h 4841960"/>
              <a:gd name="connsiteX3" fmla="*/ 2253602 w 5102527"/>
              <a:gd name="connsiteY3" fmla="*/ 1457047 h 4841960"/>
              <a:gd name="connsiteX4" fmla="*/ 2767495 w 5102527"/>
              <a:gd name="connsiteY4" fmla="*/ 0 h 4841960"/>
              <a:gd name="connsiteX5" fmla="*/ 3119650 w 5102527"/>
              <a:gd name="connsiteY5" fmla="*/ 1641633 h 4841960"/>
              <a:gd name="connsiteX6" fmla="*/ 4668546 w 5102527"/>
              <a:gd name="connsiteY6" fmla="*/ 557980 h 4841960"/>
              <a:gd name="connsiteX7" fmla="*/ 4566662 w 5102527"/>
              <a:gd name="connsiteY7" fmla="*/ 855782 h 4841960"/>
              <a:gd name="connsiteX8" fmla="*/ 3783552 w 5102527"/>
              <a:gd name="connsiteY8" fmla="*/ 2109324 h 4841960"/>
              <a:gd name="connsiteX9" fmla="*/ 5102436 w 5102527"/>
              <a:gd name="connsiteY9" fmla="*/ 2339389 h 4841960"/>
              <a:gd name="connsiteX10" fmla="*/ 3863686 w 5102527"/>
              <a:gd name="connsiteY10" fmla="*/ 2811641 h 4841960"/>
              <a:gd name="connsiteX11" fmla="*/ 4828315 w 5102527"/>
              <a:gd name="connsiteY11" fmla="*/ 3987432 h 4841960"/>
              <a:gd name="connsiteX12" fmla="*/ 3349202 w 5102527"/>
              <a:gd name="connsiteY12" fmla="*/ 3472552 h 4841960"/>
              <a:gd name="connsiteX13" fmla="*/ 3184115 w 5102527"/>
              <a:gd name="connsiteY13" fmla="*/ 4840512 h 4841960"/>
              <a:gd name="connsiteX14" fmla="*/ 2421953 w 5102527"/>
              <a:gd name="connsiteY14" fmla="*/ 3718173 h 4841960"/>
              <a:gd name="connsiteX15" fmla="*/ 1092966 w 5102527"/>
              <a:gd name="connsiteY15" fmla="*/ 4437056 h 4841960"/>
              <a:gd name="connsiteX16" fmla="*/ 1577328 w 5102527"/>
              <a:gd name="connsiteY16" fmla="*/ 2981795 h 4841960"/>
              <a:gd name="connsiteX17" fmla="*/ 1 w 5102527"/>
              <a:gd name="connsiteY17" fmla="*/ 2871567 h 4841960"/>
              <a:gd name="connsiteX0" fmla="*/ 1 w 5283459"/>
              <a:gd name="connsiteY0" fmla="*/ 2871567 h 4841960"/>
              <a:gd name="connsiteX1" fmla="*/ 1612943 w 5283459"/>
              <a:gd name="connsiteY1" fmla="*/ 2131595 h 4841960"/>
              <a:gd name="connsiteX2" fmla="*/ 485508 w 5283459"/>
              <a:gd name="connsiteY2" fmla="*/ 933726 h 4841960"/>
              <a:gd name="connsiteX3" fmla="*/ 2253602 w 5283459"/>
              <a:gd name="connsiteY3" fmla="*/ 1457047 h 4841960"/>
              <a:gd name="connsiteX4" fmla="*/ 2767495 w 5283459"/>
              <a:gd name="connsiteY4" fmla="*/ 0 h 4841960"/>
              <a:gd name="connsiteX5" fmla="*/ 3119650 w 5283459"/>
              <a:gd name="connsiteY5" fmla="*/ 1641633 h 4841960"/>
              <a:gd name="connsiteX6" fmla="*/ 4668546 w 5283459"/>
              <a:gd name="connsiteY6" fmla="*/ 557980 h 4841960"/>
              <a:gd name="connsiteX7" fmla="*/ 4566662 w 5283459"/>
              <a:gd name="connsiteY7" fmla="*/ 855782 h 4841960"/>
              <a:gd name="connsiteX8" fmla="*/ 3783552 w 5283459"/>
              <a:gd name="connsiteY8" fmla="*/ 2109324 h 4841960"/>
              <a:gd name="connsiteX9" fmla="*/ 5283387 w 5283459"/>
              <a:gd name="connsiteY9" fmla="*/ 2288814 h 4841960"/>
              <a:gd name="connsiteX10" fmla="*/ 3863686 w 5283459"/>
              <a:gd name="connsiteY10" fmla="*/ 2811641 h 4841960"/>
              <a:gd name="connsiteX11" fmla="*/ 4828315 w 5283459"/>
              <a:gd name="connsiteY11" fmla="*/ 3987432 h 4841960"/>
              <a:gd name="connsiteX12" fmla="*/ 3349202 w 5283459"/>
              <a:gd name="connsiteY12" fmla="*/ 3472552 h 4841960"/>
              <a:gd name="connsiteX13" fmla="*/ 3184115 w 5283459"/>
              <a:gd name="connsiteY13" fmla="*/ 4840512 h 4841960"/>
              <a:gd name="connsiteX14" fmla="*/ 2421953 w 5283459"/>
              <a:gd name="connsiteY14" fmla="*/ 3718173 h 4841960"/>
              <a:gd name="connsiteX15" fmla="*/ 1092966 w 5283459"/>
              <a:gd name="connsiteY15" fmla="*/ 4437056 h 4841960"/>
              <a:gd name="connsiteX16" fmla="*/ 1577328 w 5283459"/>
              <a:gd name="connsiteY16" fmla="*/ 2981795 h 4841960"/>
              <a:gd name="connsiteX17" fmla="*/ 1 w 5283459"/>
              <a:gd name="connsiteY17" fmla="*/ 2871567 h 4841960"/>
              <a:gd name="connsiteX0" fmla="*/ 1 w 5283459"/>
              <a:gd name="connsiteY0" fmla="*/ 2871567 h 4841960"/>
              <a:gd name="connsiteX1" fmla="*/ 1612943 w 5283459"/>
              <a:gd name="connsiteY1" fmla="*/ 2131595 h 4841960"/>
              <a:gd name="connsiteX2" fmla="*/ 485508 w 5283459"/>
              <a:gd name="connsiteY2" fmla="*/ 933726 h 4841960"/>
              <a:gd name="connsiteX3" fmla="*/ 2253602 w 5283459"/>
              <a:gd name="connsiteY3" fmla="*/ 1457047 h 4841960"/>
              <a:gd name="connsiteX4" fmla="*/ 2767495 w 5283459"/>
              <a:gd name="connsiteY4" fmla="*/ 0 h 4841960"/>
              <a:gd name="connsiteX5" fmla="*/ 3119650 w 5283459"/>
              <a:gd name="connsiteY5" fmla="*/ 1641633 h 4841960"/>
              <a:gd name="connsiteX6" fmla="*/ 4668546 w 5283459"/>
              <a:gd name="connsiteY6" fmla="*/ 557980 h 4841960"/>
              <a:gd name="connsiteX7" fmla="*/ 4566662 w 5283459"/>
              <a:gd name="connsiteY7" fmla="*/ 855782 h 4841960"/>
              <a:gd name="connsiteX8" fmla="*/ 3783552 w 5283459"/>
              <a:gd name="connsiteY8" fmla="*/ 2109324 h 4841960"/>
              <a:gd name="connsiteX9" fmla="*/ 5283387 w 5283459"/>
              <a:gd name="connsiteY9" fmla="*/ 2288814 h 4841960"/>
              <a:gd name="connsiteX10" fmla="*/ 3863686 w 5283459"/>
              <a:gd name="connsiteY10" fmla="*/ 2811641 h 4841960"/>
              <a:gd name="connsiteX11" fmla="*/ 4828315 w 5283459"/>
              <a:gd name="connsiteY11" fmla="*/ 3987432 h 4841960"/>
              <a:gd name="connsiteX12" fmla="*/ 3349202 w 5283459"/>
              <a:gd name="connsiteY12" fmla="*/ 3472552 h 4841960"/>
              <a:gd name="connsiteX13" fmla="*/ 3184115 w 5283459"/>
              <a:gd name="connsiteY13" fmla="*/ 4840512 h 4841960"/>
              <a:gd name="connsiteX14" fmla="*/ 2421953 w 5283459"/>
              <a:gd name="connsiteY14" fmla="*/ 3718173 h 4841960"/>
              <a:gd name="connsiteX15" fmla="*/ 1092966 w 5283459"/>
              <a:gd name="connsiteY15" fmla="*/ 4437056 h 4841960"/>
              <a:gd name="connsiteX16" fmla="*/ 1577328 w 5283459"/>
              <a:gd name="connsiteY16" fmla="*/ 2981795 h 4841960"/>
              <a:gd name="connsiteX17" fmla="*/ 1 w 5283459"/>
              <a:gd name="connsiteY17" fmla="*/ 2871567 h 4841960"/>
              <a:gd name="connsiteX0" fmla="*/ 1 w 5283459"/>
              <a:gd name="connsiteY0" fmla="*/ 2871567 h 4841759"/>
              <a:gd name="connsiteX1" fmla="*/ 1612943 w 5283459"/>
              <a:gd name="connsiteY1" fmla="*/ 2131595 h 4841759"/>
              <a:gd name="connsiteX2" fmla="*/ 485508 w 5283459"/>
              <a:gd name="connsiteY2" fmla="*/ 933726 h 4841759"/>
              <a:gd name="connsiteX3" fmla="*/ 2253602 w 5283459"/>
              <a:gd name="connsiteY3" fmla="*/ 1457047 h 4841759"/>
              <a:gd name="connsiteX4" fmla="*/ 2767495 w 5283459"/>
              <a:gd name="connsiteY4" fmla="*/ 0 h 4841759"/>
              <a:gd name="connsiteX5" fmla="*/ 3119650 w 5283459"/>
              <a:gd name="connsiteY5" fmla="*/ 1641633 h 4841759"/>
              <a:gd name="connsiteX6" fmla="*/ 4668546 w 5283459"/>
              <a:gd name="connsiteY6" fmla="*/ 557980 h 4841759"/>
              <a:gd name="connsiteX7" fmla="*/ 4566662 w 5283459"/>
              <a:gd name="connsiteY7" fmla="*/ 855782 h 4841759"/>
              <a:gd name="connsiteX8" fmla="*/ 3783552 w 5283459"/>
              <a:gd name="connsiteY8" fmla="*/ 2109324 h 4841759"/>
              <a:gd name="connsiteX9" fmla="*/ 5283387 w 5283459"/>
              <a:gd name="connsiteY9" fmla="*/ 2288814 h 4841759"/>
              <a:gd name="connsiteX10" fmla="*/ 3863686 w 5283459"/>
              <a:gd name="connsiteY10" fmla="*/ 2811641 h 4841759"/>
              <a:gd name="connsiteX11" fmla="*/ 4828315 w 5283459"/>
              <a:gd name="connsiteY11" fmla="*/ 3987432 h 4841759"/>
              <a:gd name="connsiteX12" fmla="*/ 3349202 w 5283459"/>
              <a:gd name="connsiteY12" fmla="*/ 3472552 h 4841759"/>
              <a:gd name="connsiteX13" fmla="*/ 3184115 w 5283459"/>
              <a:gd name="connsiteY13" fmla="*/ 4840512 h 4841759"/>
              <a:gd name="connsiteX14" fmla="*/ 2321840 w 5283459"/>
              <a:gd name="connsiteY14" fmla="*/ 3521052 h 4841759"/>
              <a:gd name="connsiteX15" fmla="*/ 1092966 w 5283459"/>
              <a:gd name="connsiteY15" fmla="*/ 4437056 h 4841759"/>
              <a:gd name="connsiteX16" fmla="*/ 1577328 w 5283459"/>
              <a:gd name="connsiteY16" fmla="*/ 2981795 h 4841759"/>
              <a:gd name="connsiteX17" fmla="*/ 1 w 5283459"/>
              <a:gd name="connsiteY17" fmla="*/ 2871567 h 4841759"/>
              <a:gd name="connsiteX0" fmla="*/ 1 w 5283459"/>
              <a:gd name="connsiteY0" fmla="*/ 2871567 h 4841759"/>
              <a:gd name="connsiteX1" fmla="*/ 1612943 w 5283459"/>
              <a:gd name="connsiteY1" fmla="*/ 2131595 h 4841759"/>
              <a:gd name="connsiteX2" fmla="*/ 485508 w 5283459"/>
              <a:gd name="connsiteY2" fmla="*/ 933726 h 4841759"/>
              <a:gd name="connsiteX3" fmla="*/ 2253602 w 5283459"/>
              <a:gd name="connsiteY3" fmla="*/ 1457047 h 4841759"/>
              <a:gd name="connsiteX4" fmla="*/ 2767495 w 5283459"/>
              <a:gd name="connsiteY4" fmla="*/ 0 h 4841759"/>
              <a:gd name="connsiteX5" fmla="*/ 3119650 w 5283459"/>
              <a:gd name="connsiteY5" fmla="*/ 1641633 h 4841759"/>
              <a:gd name="connsiteX6" fmla="*/ 4668546 w 5283459"/>
              <a:gd name="connsiteY6" fmla="*/ 557980 h 4841759"/>
              <a:gd name="connsiteX7" fmla="*/ 4566662 w 5283459"/>
              <a:gd name="connsiteY7" fmla="*/ 855782 h 4841759"/>
              <a:gd name="connsiteX8" fmla="*/ 3783552 w 5283459"/>
              <a:gd name="connsiteY8" fmla="*/ 2109324 h 4841759"/>
              <a:gd name="connsiteX9" fmla="*/ 5283387 w 5283459"/>
              <a:gd name="connsiteY9" fmla="*/ 2288814 h 4841759"/>
              <a:gd name="connsiteX10" fmla="*/ 3863686 w 5283459"/>
              <a:gd name="connsiteY10" fmla="*/ 2811641 h 4841759"/>
              <a:gd name="connsiteX11" fmla="*/ 4828315 w 5283459"/>
              <a:gd name="connsiteY11" fmla="*/ 3987432 h 4841759"/>
              <a:gd name="connsiteX12" fmla="*/ 3163959 w 5283459"/>
              <a:gd name="connsiteY12" fmla="*/ 3382797 h 4841759"/>
              <a:gd name="connsiteX13" fmla="*/ 3184115 w 5283459"/>
              <a:gd name="connsiteY13" fmla="*/ 4840512 h 4841759"/>
              <a:gd name="connsiteX14" fmla="*/ 2321840 w 5283459"/>
              <a:gd name="connsiteY14" fmla="*/ 3521052 h 4841759"/>
              <a:gd name="connsiteX15" fmla="*/ 1092966 w 5283459"/>
              <a:gd name="connsiteY15" fmla="*/ 4437056 h 4841759"/>
              <a:gd name="connsiteX16" fmla="*/ 1577328 w 5283459"/>
              <a:gd name="connsiteY16" fmla="*/ 2981795 h 4841759"/>
              <a:gd name="connsiteX17" fmla="*/ 1 w 5283459"/>
              <a:gd name="connsiteY17" fmla="*/ 2871567 h 4841759"/>
              <a:gd name="connsiteX0" fmla="*/ 1 w 5283459"/>
              <a:gd name="connsiteY0" fmla="*/ 2871567 h 4993481"/>
              <a:gd name="connsiteX1" fmla="*/ 1612943 w 5283459"/>
              <a:gd name="connsiteY1" fmla="*/ 2131595 h 4993481"/>
              <a:gd name="connsiteX2" fmla="*/ 485508 w 5283459"/>
              <a:gd name="connsiteY2" fmla="*/ 933726 h 4993481"/>
              <a:gd name="connsiteX3" fmla="*/ 2253602 w 5283459"/>
              <a:gd name="connsiteY3" fmla="*/ 1457047 h 4993481"/>
              <a:gd name="connsiteX4" fmla="*/ 2767495 w 5283459"/>
              <a:gd name="connsiteY4" fmla="*/ 0 h 4993481"/>
              <a:gd name="connsiteX5" fmla="*/ 3119650 w 5283459"/>
              <a:gd name="connsiteY5" fmla="*/ 1641633 h 4993481"/>
              <a:gd name="connsiteX6" fmla="*/ 4668546 w 5283459"/>
              <a:gd name="connsiteY6" fmla="*/ 557980 h 4993481"/>
              <a:gd name="connsiteX7" fmla="*/ 4566662 w 5283459"/>
              <a:gd name="connsiteY7" fmla="*/ 855782 h 4993481"/>
              <a:gd name="connsiteX8" fmla="*/ 3783552 w 5283459"/>
              <a:gd name="connsiteY8" fmla="*/ 2109324 h 4993481"/>
              <a:gd name="connsiteX9" fmla="*/ 5283387 w 5283459"/>
              <a:gd name="connsiteY9" fmla="*/ 2288814 h 4993481"/>
              <a:gd name="connsiteX10" fmla="*/ 3863686 w 5283459"/>
              <a:gd name="connsiteY10" fmla="*/ 2811641 h 4993481"/>
              <a:gd name="connsiteX11" fmla="*/ 4828315 w 5283459"/>
              <a:gd name="connsiteY11" fmla="*/ 3987432 h 4993481"/>
              <a:gd name="connsiteX12" fmla="*/ 3163959 w 5283459"/>
              <a:gd name="connsiteY12" fmla="*/ 3382797 h 4993481"/>
              <a:gd name="connsiteX13" fmla="*/ 3087331 w 5283459"/>
              <a:gd name="connsiteY13" fmla="*/ 4992275 h 4993481"/>
              <a:gd name="connsiteX14" fmla="*/ 2321840 w 5283459"/>
              <a:gd name="connsiteY14" fmla="*/ 3521052 h 4993481"/>
              <a:gd name="connsiteX15" fmla="*/ 1092966 w 5283459"/>
              <a:gd name="connsiteY15" fmla="*/ 4437056 h 4993481"/>
              <a:gd name="connsiteX16" fmla="*/ 1577328 w 5283459"/>
              <a:gd name="connsiteY16" fmla="*/ 2981795 h 4993481"/>
              <a:gd name="connsiteX17" fmla="*/ 1 w 5283459"/>
              <a:gd name="connsiteY17" fmla="*/ 2871567 h 4993481"/>
              <a:gd name="connsiteX0" fmla="*/ 1 w 5283459"/>
              <a:gd name="connsiteY0" fmla="*/ 2871567 h 4993411"/>
              <a:gd name="connsiteX1" fmla="*/ 1612943 w 5283459"/>
              <a:gd name="connsiteY1" fmla="*/ 2131595 h 4993411"/>
              <a:gd name="connsiteX2" fmla="*/ 485508 w 5283459"/>
              <a:gd name="connsiteY2" fmla="*/ 933726 h 4993411"/>
              <a:gd name="connsiteX3" fmla="*/ 2253602 w 5283459"/>
              <a:gd name="connsiteY3" fmla="*/ 1457047 h 4993411"/>
              <a:gd name="connsiteX4" fmla="*/ 2767495 w 5283459"/>
              <a:gd name="connsiteY4" fmla="*/ 0 h 4993411"/>
              <a:gd name="connsiteX5" fmla="*/ 3119650 w 5283459"/>
              <a:gd name="connsiteY5" fmla="*/ 1641633 h 4993411"/>
              <a:gd name="connsiteX6" fmla="*/ 4668546 w 5283459"/>
              <a:gd name="connsiteY6" fmla="*/ 557980 h 4993411"/>
              <a:gd name="connsiteX7" fmla="*/ 4566662 w 5283459"/>
              <a:gd name="connsiteY7" fmla="*/ 855782 h 4993411"/>
              <a:gd name="connsiteX8" fmla="*/ 3783552 w 5283459"/>
              <a:gd name="connsiteY8" fmla="*/ 2109324 h 4993411"/>
              <a:gd name="connsiteX9" fmla="*/ 5283387 w 5283459"/>
              <a:gd name="connsiteY9" fmla="*/ 2288814 h 4993411"/>
              <a:gd name="connsiteX10" fmla="*/ 3863686 w 5283459"/>
              <a:gd name="connsiteY10" fmla="*/ 2811641 h 4993411"/>
              <a:gd name="connsiteX11" fmla="*/ 4828315 w 5283459"/>
              <a:gd name="connsiteY11" fmla="*/ 3987432 h 4993411"/>
              <a:gd name="connsiteX12" fmla="*/ 3163959 w 5283459"/>
              <a:gd name="connsiteY12" fmla="*/ 3382797 h 4993411"/>
              <a:gd name="connsiteX13" fmla="*/ 3087331 w 5283459"/>
              <a:gd name="connsiteY13" fmla="*/ 4992275 h 4993411"/>
              <a:gd name="connsiteX14" fmla="*/ 2321840 w 5283459"/>
              <a:gd name="connsiteY14" fmla="*/ 3521052 h 4993411"/>
              <a:gd name="connsiteX15" fmla="*/ 1092966 w 5283459"/>
              <a:gd name="connsiteY15" fmla="*/ 4437056 h 4993411"/>
              <a:gd name="connsiteX16" fmla="*/ 1577328 w 5283459"/>
              <a:gd name="connsiteY16" fmla="*/ 2981795 h 4993411"/>
              <a:gd name="connsiteX17" fmla="*/ 1 w 5283459"/>
              <a:gd name="connsiteY17" fmla="*/ 2871567 h 4993411"/>
              <a:gd name="connsiteX0" fmla="*/ 1 w 5283459"/>
              <a:gd name="connsiteY0" fmla="*/ 2871567 h 4993409"/>
              <a:gd name="connsiteX1" fmla="*/ 1612943 w 5283459"/>
              <a:gd name="connsiteY1" fmla="*/ 2131595 h 4993409"/>
              <a:gd name="connsiteX2" fmla="*/ 485508 w 5283459"/>
              <a:gd name="connsiteY2" fmla="*/ 933726 h 4993409"/>
              <a:gd name="connsiteX3" fmla="*/ 2253602 w 5283459"/>
              <a:gd name="connsiteY3" fmla="*/ 1457047 h 4993409"/>
              <a:gd name="connsiteX4" fmla="*/ 2767495 w 5283459"/>
              <a:gd name="connsiteY4" fmla="*/ 0 h 4993409"/>
              <a:gd name="connsiteX5" fmla="*/ 3119650 w 5283459"/>
              <a:gd name="connsiteY5" fmla="*/ 1641633 h 4993409"/>
              <a:gd name="connsiteX6" fmla="*/ 4668546 w 5283459"/>
              <a:gd name="connsiteY6" fmla="*/ 557980 h 4993409"/>
              <a:gd name="connsiteX7" fmla="*/ 4566662 w 5283459"/>
              <a:gd name="connsiteY7" fmla="*/ 855782 h 4993409"/>
              <a:gd name="connsiteX8" fmla="*/ 3783552 w 5283459"/>
              <a:gd name="connsiteY8" fmla="*/ 2109324 h 4993409"/>
              <a:gd name="connsiteX9" fmla="*/ 5283387 w 5283459"/>
              <a:gd name="connsiteY9" fmla="*/ 2288814 h 4993409"/>
              <a:gd name="connsiteX10" fmla="*/ 3863686 w 5283459"/>
              <a:gd name="connsiteY10" fmla="*/ 2811641 h 4993409"/>
              <a:gd name="connsiteX11" fmla="*/ 4828315 w 5283459"/>
              <a:gd name="connsiteY11" fmla="*/ 3987432 h 4993409"/>
              <a:gd name="connsiteX12" fmla="*/ 3163959 w 5283459"/>
              <a:gd name="connsiteY12" fmla="*/ 3382797 h 4993409"/>
              <a:gd name="connsiteX13" fmla="*/ 3087331 w 5283459"/>
              <a:gd name="connsiteY13" fmla="*/ 4992275 h 4993409"/>
              <a:gd name="connsiteX14" fmla="*/ 2321840 w 5283459"/>
              <a:gd name="connsiteY14" fmla="*/ 3521052 h 4993409"/>
              <a:gd name="connsiteX15" fmla="*/ 1092966 w 5283459"/>
              <a:gd name="connsiteY15" fmla="*/ 4437056 h 4993409"/>
              <a:gd name="connsiteX16" fmla="*/ 1577328 w 5283459"/>
              <a:gd name="connsiteY16" fmla="*/ 2981795 h 4993409"/>
              <a:gd name="connsiteX17" fmla="*/ 1 w 5283459"/>
              <a:gd name="connsiteY17" fmla="*/ 2871567 h 4993409"/>
              <a:gd name="connsiteX0" fmla="*/ 1 w 5283459"/>
              <a:gd name="connsiteY0" fmla="*/ 2871567 h 4993409"/>
              <a:gd name="connsiteX1" fmla="*/ 1612943 w 5283459"/>
              <a:gd name="connsiteY1" fmla="*/ 2131595 h 4993409"/>
              <a:gd name="connsiteX2" fmla="*/ 485508 w 5283459"/>
              <a:gd name="connsiteY2" fmla="*/ 933726 h 4993409"/>
              <a:gd name="connsiteX3" fmla="*/ 2253602 w 5283459"/>
              <a:gd name="connsiteY3" fmla="*/ 1457047 h 4993409"/>
              <a:gd name="connsiteX4" fmla="*/ 2767495 w 5283459"/>
              <a:gd name="connsiteY4" fmla="*/ 0 h 4993409"/>
              <a:gd name="connsiteX5" fmla="*/ 3119650 w 5283459"/>
              <a:gd name="connsiteY5" fmla="*/ 1641633 h 4993409"/>
              <a:gd name="connsiteX6" fmla="*/ 4668546 w 5283459"/>
              <a:gd name="connsiteY6" fmla="*/ 557980 h 4993409"/>
              <a:gd name="connsiteX7" fmla="*/ 4566662 w 5283459"/>
              <a:gd name="connsiteY7" fmla="*/ 855782 h 4993409"/>
              <a:gd name="connsiteX8" fmla="*/ 3783552 w 5283459"/>
              <a:gd name="connsiteY8" fmla="*/ 2109324 h 4993409"/>
              <a:gd name="connsiteX9" fmla="*/ 5283387 w 5283459"/>
              <a:gd name="connsiteY9" fmla="*/ 2288814 h 4993409"/>
              <a:gd name="connsiteX10" fmla="*/ 3863686 w 5283459"/>
              <a:gd name="connsiteY10" fmla="*/ 2811641 h 4993409"/>
              <a:gd name="connsiteX11" fmla="*/ 4828315 w 5283459"/>
              <a:gd name="connsiteY11" fmla="*/ 3987432 h 4993409"/>
              <a:gd name="connsiteX12" fmla="*/ 3163959 w 5283459"/>
              <a:gd name="connsiteY12" fmla="*/ 3382797 h 4993409"/>
              <a:gd name="connsiteX13" fmla="*/ 3087331 w 5283459"/>
              <a:gd name="connsiteY13" fmla="*/ 4992275 h 4993409"/>
              <a:gd name="connsiteX14" fmla="*/ 2321840 w 5283459"/>
              <a:gd name="connsiteY14" fmla="*/ 3521052 h 4993409"/>
              <a:gd name="connsiteX15" fmla="*/ 1092966 w 5283459"/>
              <a:gd name="connsiteY15" fmla="*/ 4437056 h 4993409"/>
              <a:gd name="connsiteX16" fmla="*/ 1577328 w 5283459"/>
              <a:gd name="connsiteY16" fmla="*/ 2981795 h 4993409"/>
              <a:gd name="connsiteX17" fmla="*/ 1 w 5283459"/>
              <a:gd name="connsiteY17" fmla="*/ 2871567 h 4993409"/>
              <a:gd name="connsiteX0" fmla="*/ 1 w 5283459"/>
              <a:gd name="connsiteY0" fmla="*/ 2871567 h 4993409"/>
              <a:gd name="connsiteX1" fmla="*/ 1612943 w 5283459"/>
              <a:gd name="connsiteY1" fmla="*/ 2131595 h 4993409"/>
              <a:gd name="connsiteX2" fmla="*/ 485508 w 5283459"/>
              <a:gd name="connsiteY2" fmla="*/ 933726 h 4993409"/>
              <a:gd name="connsiteX3" fmla="*/ 2180755 w 5283459"/>
              <a:gd name="connsiteY3" fmla="*/ 1529671 h 4993409"/>
              <a:gd name="connsiteX4" fmla="*/ 2767495 w 5283459"/>
              <a:gd name="connsiteY4" fmla="*/ 0 h 4993409"/>
              <a:gd name="connsiteX5" fmla="*/ 3119650 w 5283459"/>
              <a:gd name="connsiteY5" fmla="*/ 1641633 h 4993409"/>
              <a:gd name="connsiteX6" fmla="*/ 4668546 w 5283459"/>
              <a:gd name="connsiteY6" fmla="*/ 557980 h 4993409"/>
              <a:gd name="connsiteX7" fmla="*/ 4566662 w 5283459"/>
              <a:gd name="connsiteY7" fmla="*/ 855782 h 4993409"/>
              <a:gd name="connsiteX8" fmla="*/ 3783552 w 5283459"/>
              <a:gd name="connsiteY8" fmla="*/ 2109324 h 4993409"/>
              <a:gd name="connsiteX9" fmla="*/ 5283387 w 5283459"/>
              <a:gd name="connsiteY9" fmla="*/ 2288814 h 4993409"/>
              <a:gd name="connsiteX10" fmla="*/ 3863686 w 5283459"/>
              <a:gd name="connsiteY10" fmla="*/ 2811641 h 4993409"/>
              <a:gd name="connsiteX11" fmla="*/ 4828315 w 5283459"/>
              <a:gd name="connsiteY11" fmla="*/ 3987432 h 4993409"/>
              <a:gd name="connsiteX12" fmla="*/ 3163959 w 5283459"/>
              <a:gd name="connsiteY12" fmla="*/ 3382797 h 4993409"/>
              <a:gd name="connsiteX13" fmla="*/ 3087331 w 5283459"/>
              <a:gd name="connsiteY13" fmla="*/ 4992275 h 4993409"/>
              <a:gd name="connsiteX14" fmla="*/ 2321840 w 5283459"/>
              <a:gd name="connsiteY14" fmla="*/ 3521052 h 4993409"/>
              <a:gd name="connsiteX15" fmla="*/ 1092966 w 5283459"/>
              <a:gd name="connsiteY15" fmla="*/ 4437056 h 4993409"/>
              <a:gd name="connsiteX16" fmla="*/ 1577328 w 5283459"/>
              <a:gd name="connsiteY16" fmla="*/ 2981795 h 4993409"/>
              <a:gd name="connsiteX17" fmla="*/ 1 w 5283459"/>
              <a:gd name="connsiteY17" fmla="*/ 2871567 h 4993409"/>
              <a:gd name="connsiteX0" fmla="*/ 1 w 5283459"/>
              <a:gd name="connsiteY0" fmla="*/ 2939586 h 5061428"/>
              <a:gd name="connsiteX1" fmla="*/ 1612943 w 5283459"/>
              <a:gd name="connsiteY1" fmla="*/ 2199614 h 5061428"/>
              <a:gd name="connsiteX2" fmla="*/ 485508 w 5283459"/>
              <a:gd name="connsiteY2" fmla="*/ 1001745 h 5061428"/>
              <a:gd name="connsiteX3" fmla="*/ 2180755 w 5283459"/>
              <a:gd name="connsiteY3" fmla="*/ 1597690 h 5061428"/>
              <a:gd name="connsiteX4" fmla="*/ 2534370 w 5283459"/>
              <a:gd name="connsiteY4" fmla="*/ 595651 h 5061428"/>
              <a:gd name="connsiteX5" fmla="*/ 2767495 w 5283459"/>
              <a:gd name="connsiteY5" fmla="*/ 68019 h 5061428"/>
              <a:gd name="connsiteX6" fmla="*/ 3119650 w 5283459"/>
              <a:gd name="connsiteY6" fmla="*/ 1709652 h 5061428"/>
              <a:gd name="connsiteX7" fmla="*/ 4668546 w 5283459"/>
              <a:gd name="connsiteY7" fmla="*/ 625999 h 5061428"/>
              <a:gd name="connsiteX8" fmla="*/ 4566662 w 5283459"/>
              <a:gd name="connsiteY8" fmla="*/ 923801 h 5061428"/>
              <a:gd name="connsiteX9" fmla="*/ 3783552 w 5283459"/>
              <a:gd name="connsiteY9" fmla="*/ 2177343 h 5061428"/>
              <a:gd name="connsiteX10" fmla="*/ 5283387 w 5283459"/>
              <a:gd name="connsiteY10" fmla="*/ 2356833 h 5061428"/>
              <a:gd name="connsiteX11" fmla="*/ 3863686 w 5283459"/>
              <a:gd name="connsiteY11" fmla="*/ 2879660 h 5061428"/>
              <a:gd name="connsiteX12" fmla="*/ 4828315 w 5283459"/>
              <a:gd name="connsiteY12" fmla="*/ 4055451 h 5061428"/>
              <a:gd name="connsiteX13" fmla="*/ 3163959 w 5283459"/>
              <a:gd name="connsiteY13" fmla="*/ 3450816 h 5061428"/>
              <a:gd name="connsiteX14" fmla="*/ 3087331 w 5283459"/>
              <a:gd name="connsiteY14" fmla="*/ 5060294 h 5061428"/>
              <a:gd name="connsiteX15" fmla="*/ 2321840 w 5283459"/>
              <a:gd name="connsiteY15" fmla="*/ 3589071 h 5061428"/>
              <a:gd name="connsiteX16" fmla="*/ 1092966 w 5283459"/>
              <a:gd name="connsiteY16" fmla="*/ 4505075 h 5061428"/>
              <a:gd name="connsiteX17" fmla="*/ 1577328 w 5283459"/>
              <a:gd name="connsiteY17" fmla="*/ 3049814 h 5061428"/>
              <a:gd name="connsiteX18" fmla="*/ 1 w 5283459"/>
              <a:gd name="connsiteY18" fmla="*/ 2939586 h 5061428"/>
              <a:gd name="connsiteX0" fmla="*/ 1 w 5283459"/>
              <a:gd name="connsiteY0" fmla="*/ 2939586 h 5061428"/>
              <a:gd name="connsiteX1" fmla="*/ 1612943 w 5283459"/>
              <a:gd name="connsiteY1" fmla="*/ 2199614 h 5061428"/>
              <a:gd name="connsiteX2" fmla="*/ 485508 w 5283459"/>
              <a:gd name="connsiteY2" fmla="*/ 1001745 h 5061428"/>
              <a:gd name="connsiteX3" fmla="*/ 2180755 w 5283459"/>
              <a:gd name="connsiteY3" fmla="*/ 1597690 h 5061428"/>
              <a:gd name="connsiteX4" fmla="*/ 2534370 w 5283459"/>
              <a:gd name="connsiteY4" fmla="*/ 595651 h 5061428"/>
              <a:gd name="connsiteX5" fmla="*/ 2767495 w 5283459"/>
              <a:gd name="connsiteY5" fmla="*/ 68019 h 5061428"/>
              <a:gd name="connsiteX6" fmla="*/ 3119650 w 5283459"/>
              <a:gd name="connsiteY6" fmla="*/ 1709652 h 5061428"/>
              <a:gd name="connsiteX7" fmla="*/ 4668546 w 5283459"/>
              <a:gd name="connsiteY7" fmla="*/ 625999 h 5061428"/>
              <a:gd name="connsiteX8" fmla="*/ 4566662 w 5283459"/>
              <a:gd name="connsiteY8" fmla="*/ 923801 h 5061428"/>
              <a:gd name="connsiteX9" fmla="*/ 3783552 w 5283459"/>
              <a:gd name="connsiteY9" fmla="*/ 2177343 h 5061428"/>
              <a:gd name="connsiteX10" fmla="*/ 5283387 w 5283459"/>
              <a:gd name="connsiteY10" fmla="*/ 2356833 h 5061428"/>
              <a:gd name="connsiteX11" fmla="*/ 3863686 w 5283459"/>
              <a:gd name="connsiteY11" fmla="*/ 2879660 h 5061428"/>
              <a:gd name="connsiteX12" fmla="*/ 4828315 w 5283459"/>
              <a:gd name="connsiteY12" fmla="*/ 4055451 h 5061428"/>
              <a:gd name="connsiteX13" fmla="*/ 3163959 w 5283459"/>
              <a:gd name="connsiteY13" fmla="*/ 3450816 h 5061428"/>
              <a:gd name="connsiteX14" fmla="*/ 3087331 w 5283459"/>
              <a:gd name="connsiteY14" fmla="*/ 5060294 h 5061428"/>
              <a:gd name="connsiteX15" fmla="*/ 2321840 w 5283459"/>
              <a:gd name="connsiteY15" fmla="*/ 3589071 h 5061428"/>
              <a:gd name="connsiteX16" fmla="*/ 1092966 w 5283459"/>
              <a:gd name="connsiteY16" fmla="*/ 4505075 h 5061428"/>
              <a:gd name="connsiteX17" fmla="*/ 1577328 w 5283459"/>
              <a:gd name="connsiteY17" fmla="*/ 3049814 h 5061428"/>
              <a:gd name="connsiteX18" fmla="*/ 1 w 5283459"/>
              <a:gd name="connsiteY18" fmla="*/ 2939586 h 5061428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3163959 w 5283459"/>
              <a:gd name="connsiteY13" fmla="*/ 3402890 h 5013502"/>
              <a:gd name="connsiteX14" fmla="*/ 3087331 w 5283459"/>
              <a:gd name="connsiteY14" fmla="*/ 5012368 h 5013502"/>
              <a:gd name="connsiteX15" fmla="*/ 2321840 w 5283459"/>
              <a:gd name="connsiteY15" fmla="*/ 3541145 h 5013502"/>
              <a:gd name="connsiteX16" fmla="*/ 1092966 w 5283459"/>
              <a:gd name="connsiteY16" fmla="*/ 4457149 h 5013502"/>
              <a:gd name="connsiteX17" fmla="*/ 1577328 w 5283459"/>
              <a:gd name="connsiteY17" fmla="*/ 3001888 h 5013502"/>
              <a:gd name="connsiteX18" fmla="*/ 1 w 5283459"/>
              <a:gd name="connsiteY18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62715 w 5283459"/>
              <a:gd name="connsiteY13" fmla="*/ 4118276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62715 w 5283459"/>
              <a:gd name="connsiteY13" fmla="*/ 4118276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62715 w 5283459"/>
              <a:gd name="connsiteY13" fmla="*/ 4118276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62715 w 5283459"/>
              <a:gd name="connsiteY13" fmla="*/ 4118276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502"/>
              <a:gd name="connsiteX1" fmla="*/ 1612943 w 5283459"/>
              <a:gd name="connsiteY1" fmla="*/ 2151688 h 5013502"/>
              <a:gd name="connsiteX2" fmla="*/ 485508 w 5283459"/>
              <a:gd name="connsiteY2" fmla="*/ 953819 h 5013502"/>
              <a:gd name="connsiteX3" fmla="*/ 2180755 w 5283459"/>
              <a:gd name="connsiteY3" fmla="*/ 1549764 h 5013502"/>
              <a:gd name="connsiteX4" fmla="*/ 2534370 w 5283459"/>
              <a:gd name="connsiteY4" fmla="*/ 547725 h 5013502"/>
              <a:gd name="connsiteX5" fmla="*/ 2767495 w 5283459"/>
              <a:gd name="connsiteY5" fmla="*/ 20093 h 5013502"/>
              <a:gd name="connsiteX6" fmla="*/ 3119650 w 5283459"/>
              <a:gd name="connsiteY6" fmla="*/ 1661726 h 5013502"/>
              <a:gd name="connsiteX7" fmla="*/ 4668546 w 5283459"/>
              <a:gd name="connsiteY7" fmla="*/ 578073 h 5013502"/>
              <a:gd name="connsiteX8" fmla="*/ 4566662 w 5283459"/>
              <a:gd name="connsiteY8" fmla="*/ 875875 h 5013502"/>
              <a:gd name="connsiteX9" fmla="*/ 3783552 w 5283459"/>
              <a:gd name="connsiteY9" fmla="*/ 2129417 h 5013502"/>
              <a:gd name="connsiteX10" fmla="*/ 5283387 w 5283459"/>
              <a:gd name="connsiteY10" fmla="*/ 2308907 h 5013502"/>
              <a:gd name="connsiteX11" fmla="*/ 3863686 w 5283459"/>
              <a:gd name="connsiteY11" fmla="*/ 2831734 h 5013502"/>
              <a:gd name="connsiteX12" fmla="*/ 4828315 w 5283459"/>
              <a:gd name="connsiteY12" fmla="*/ 4007525 h 5013502"/>
              <a:gd name="connsiteX13" fmla="*/ 4694311 w 5283459"/>
              <a:gd name="connsiteY13" fmla="*/ 4082278 h 5013502"/>
              <a:gd name="connsiteX14" fmla="*/ 3163959 w 5283459"/>
              <a:gd name="connsiteY14" fmla="*/ 3402890 h 5013502"/>
              <a:gd name="connsiteX15" fmla="*/ 3087331 w 5283459"/>
              <a:gd name="connsiteY15" fmla="*/ 5012368 h 5013502"/>
              <a:gd name="connsiteX16" fmla="*/ 2321840 w 5283459"/>
              <a:gd name="connsiteY16" fmla="*/ 3541145 h 5013502"/>
              <a:gd name="connsiteX17" fmla="*/ 1092966 w 5283459"/>
              <a:gd name="connsiteY17" fmla="*/ 4457149 h 5013502"/>
              <a:gd name="connsiteX18" fmla="*/ 1577328 w 5283459"/>
              <a:gd name="connsiteY18" fmla="*/ 3001888 h 5013502"/>
              <a:gd name="connsiteX19" fmla="*/ 1 w 5283459"/>
              <a:gd name="connsiteY19" fmla="*/ 2891660 h 5013502"/>
              <a:gd name="connsiteX0" fmla="*/ 1 w 5283459"/>
              <a:gd name="connsiteY0" fmla="*/ 2891660 h 5013498"/>
              <a:gd name="connsiteX1" fmla="*/ 1612943 w 5283459"/>
              <a:gd name="connsiteY1" fmla="*/ 2151688 h 5013498"/>
              <a:gd name="connsiteX2" fmla="*/ 485508 w 5283459"/>
              <a:gd name="connsiteY2" fmla="*/ 953819 h 5013498"/>
              <a:gd name="connsiteX3" fmla="*/ 2180755 w 5283459"/>
              <a:gd name="connsiteY3" fmla="*/ 1549764 h 5013498"/>
              <a:gd name="connsiteX4" fmla="*/ 2534370 w 5283459"/>
              <a:gd name="connsiteY4" fmla="*/ 547725 h 5013498"/>
              <a:gd name="connsiteX5" fmla="*/ 2767495 w 5283459"/>
              <a:gd name="connsiteY5" fmla="*/ 20093 h 5013498"/>
              <a:gd name="connsiteX6" fmla="*/ 3119650 w 5283459"/>
              <a:gd name="connsiteY6" fmla="*/ 1661726 h 5013498"/>
              <a:gd name="connsiteX7" fmla="*/ 4668546 w 5283459"/>
              <a:gd name="connsiteY7" fmla="*/ 578073 h 5013498"/>
              <a:gd name="connsiteX8" fmla="*/ 4566662 w 5283459"/>
              <a:gd name="connsiteY8" fmla="*/ 875875 h 5013498"/>
              <a:gd name="connsiteX9" fmla="*/ 3783552 w 5283459"/>
              <a:gd name="connsiteY9" fmla="*/ 2129417 h 5013498"/>
              <a:gd name="connsiteX10" fmla="*/ 5283387 w 5283459"/>
              <a:gd name="connsiteY10" fmla="*/ 2308907 h 5013498"/>
              <a:gd name="connsiteX11" fmla="*/ 3863686 w 5283459"/>
              <a:gd name="connsiteY11" fmla="*/ 2831734 h 5013498"/>
              <a:gd name="connsiteX12" fmla="*/ 4828315 w 5283459"/>
              <a:gd name="connsiteY12" fmla="*/ 4007525 h 5013498"/>
              <a:gd name="connsiteX13" fmla="*/ 4694311 w 5283459"/>
              <a:gd name="connsiteY13" fmla="*/ 4082278 h 5013498"/>
              <a:gd name="connsiteX14" fmla="*/ 3163959 w 5283459"/>
              <a:gd name="connsiteY14" fmla="*/ 3402890 h 5013498"/>
              <a:gd name="connsiteX15" fmla="*/ 3087331 w 5283459"/>
              <a:gd name="connsiteY15" fmla="*/ 5012368 h 5013498"/>
              <a:gd name="connsiteX16" fmla="*/ 2321840 w 5283459"/>
              <a:gd name="connsiteY16" fmla="*/ 3541145 h 5013498"/>
              <a:gd name="connsiteX17" fmla="*/ 1092966 w 5283459"/>
              <a:gd name="connsiteY17" fmla="*/ 4457149 h 5013498"/>
              <a:gd name="connsiteX18" fmla="*/ 1577328 w 5283459"/>
              <a:gd name="connsiteY18" fmla="*/ 3001888 h 5013498"/>
              <a:gd name="connsiteX19" fmla="*/ 1 w 5283459"/>
              <a:gd name="connsiteY19" fmla="*/ 2891660 h 5013498"/>
              <a:gd name="connsiteX0" fmla="*/ 1 w 5283459"/>
              <a:gd name="connsiteY0" fmla="*/ 2891660 h 5013498"/>
              <a:gd name="connsiteX1" fmla="*/ 1612943 w 5283459"/>
              <a:gd name="connsiteY1" fmla="*/ 2151688 h 5013498"/>
              <a:gd name="connsiteX2" fmla="*/ 485508 w 5283459"/>
              <a:gd name="connsiteY2" fmla="*/ 953819 h 5013498"/>
              <a:gd name="connsiteX3" fmla="*/ 2180755 w 5283459"/>
              <a:gd name="connsiteY3" fmla="*/ 1549764 h 5013498"/>
              <a:gd name="connsiteX4" fmla="*/ 2534370 w 5283459"/>
              <a:gd name="connsiteY4" fmla="*/ 547725 h 5013498"/>
              <a:gd name="connsiteX5" fmla="*/ 2767495 w 5283459"/>
              <a:gd name="connsiteY5" fmla="*/ 20093 h 5013498"/>
              <a:gd name="connsiteX6" fmla="*/ 3119650 w 5283459"/>
              <a:gd name="connsiteY6" fmla="*/ 1661726 h 5013498"/>
              <a:gd name="connsiteX7" fmla="*/ 4668546 w 5283459"/>
              <a:gd name="connsiteY7" fmla="*/ 578073 h 5013498"/>
              <a:gd name="connsiteX8" fmla="*/ 4566662 w 5283459"/>
              <a:gd name="connsiteY8" fmla="*/ 875875 h 5013498"/>
              <a:gd name="connsiteX9" fmla="*/ 3783552 w 5283459"/>
              <a:gd name="connsiteY9" fmla="*/ 2129417 h 5013498"/>
              <a:gd name="connsiteX10" fmla="*/ 5283387 w 5283459"/>
              <a:gd name="connsiteY10" fmla="*/ 2308907 h 5013498"/>
              <a:gd name="connsiteX11" fmla="*/ 3863686 w 5283459"/>
              <a:gd name="connsiteY11" fmla="*/ 2831734 h 5013498"/>
              <a:gd name="connsiteX12" fmla="*/ 4828315 w 5283459"/>
              <a:gd name="connsiteY12" fmla="*/ 4007525 h 5013498"/>
              <a:gd name="connsiteX13" fmla="*/ 4694311 w 5283459"/>
              <a:gd name="connsiteY13" fmla="*/ 4082278 h 5013498"/>
              <a:gd name="connsiteX14" fmla="*/ 3163959 w 5283459"/>
              <a:gd name="connsiteY14" fmla="*/ 3402890 h 5013498"/>
              <a:gd name="connsiteX15" fmla="*/ 3087331 w 5283459"/>
              <a:gd name="connsiteY15" fmla="*/ 5012368 h 5013498"/>
              <a:gd name="connsiteX16" fmla="*/ 2321840 w 5283459"/>
              <a:gd name="connsiteY16" fmla="*/ 3541145 h 5013498"/>
              <a:gd name="connsiteX17" fmla="*/ 1092966 w 5283459"/>
              <a:gd name="connsiteY17" fmla="*/ 4457149 h 5013498"/>
              <a:gd name="connsiteX18" fmla="*/ 1577328 w 5283459"/>
              <a:gd name="connsiteY18" fmla="*/ 3001888 h 5013498"/>
              <a:gd name="connsiteX19" fmla="*/ 1 w 5283459"/>
              <a:gd name="connsiteY19" fmla="*/ 2891660 h 501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83459" h="5013498">
                <a:moveTo>
                  <a:pt x="1" y="2891660"/>
                </a:moveTo>
                <a:cubicBezTo>
                  <a:pt x="421402" y="2605038"/>
                  <a:pt x="1175071" y="2362267"/>
                  <a:pt x="1612943" y="2151688"/>
                </a:cubicBezTo>
                <a:cubicBezTo>
                  <a:pt x="1425135" y="1952100"/>
                  <a:pt x="548845" y="1144911"/>
                  <a:pt x="485508" y="953819"/>
                </a:cubicBezTo>
                <a:cubicBezTo>
                  <a:pt x="427904" y="900429"/>
                  <a:pt x="2084153" y="1530900"/>
                  <a:pt x="2180755" y="1549764"/>
                </a:cubicBezTo>
                <a:cubicBezTo>
                  <a:pt x="2277889" y="1527089"/>
                  <a:pt x="2436580" y="802670"/>
                  <a:pt x="2534370" y="547725"/>
                </a:cubicBezTo>
                <a:cubicBezTo>
                  <a:pt x="2632160" y="292780"/>
                  <a:pt x="2737746" y="-92410"/>
                  <a:pt x="2767495" y="20093"/>
                </a:cubicBezTo>
                <a:cubicBezTo>
                  <a:pt x="2961050" y="599763"/>
                  <a:pt x="2993754" y="1272211"/>
                  <a:pt x="3119650" y="1661726"/>
                </a:cubicBezTo>
                <a:cubicBezTo>
                  <a:pt x="3607738" y="1302543"/>
                  <a:pt x="4483716" y="544360"/>
                  <a:pt x="4668546" y="578073"/>
                </a:cubicBezTo>
                <a:cubicBezTo>
                  <a:pt x="4748271" y="558769"/>
                  <a:pt x="4702521" y="681319"/>
                  <a:pt x="4566662" y="875875"/>
                </a:cubicBezTo>
                <a:cubicBezTo>
                  <a:pt x="4449964" y="1053206"/>
                  <a:pt x="3900250" y="1952086"/>
                  <a:pt x="3783552" y="2129417"/>
                </a:cubicBezTo>
                <a:cubicBezTo>
                  <a:pt x="4118941" y="2172370"/>
                  <a:pt x="5151874" y="2205688"/>
                  <a:pt x="5283387" y="2308907"/>
                </a:cubicBezTo>
                <a:cubicBezTo>
                  <a:pt x="5292719" y="2451144"/>
                  <a:pt x="4403169" y="2588018"/>
                  <a:pt x="3863686" y="2831734"/>
                </a:cubicBezTo>
                <a:cubicBezTo>
                  <a:pt x="4058045" y="3075911"/>
                  <a:pt x="4536177" y="3608438"/>
                  <a:pt x="4828315" y="4007525"/>
                </a:cubicBezTo>
                <a:cubicBezTo>
                  <a:pt x="4911639" y="4126610"/>
                  <a:pt x="4971704" y="4183050"/>
                  <a:pt x="4694311" y="4082278"/>
                </a:cubicBezTo>
                <a:cubicBezTo>
                  <a:pt x="4416918" y="3981506"/>
                  <a:pt x="3318923" y="3462909"/>
                  <a:pt x="3163959" y="3402890"/>
                </a:cubicBezTo>
                <a:cubicBezTo>
                  <a:pt x="3117583" y="3718197"/>
                  <a:pt x="3168162" y="4723566"/>
                  <a:pt x="3087331" y="5012368"/>
                </a:cubicBezTo>
                <a:cubicBezTo>
                  <a:pt x="2951036" y="5060838"/>
                  <a:pt x="2342026" y="3535238"/>
                  <a:pt x="2321840" y="3541145"/>
                </a:cubicBezTo>
                <a:cubicBezTo>
                  <a:pt x="2151792" y="3590905"/>
                  <a:pt x="1238296" y="4593232"/>
                  <a:pt x="1092966" y="4457149"/>
                </a:cubicBezTo>
                <a:cubicBezTo>
                  <a:pt x="1167837" y="3979267"/>
                  <a:pt x="1449412" y="3441881"/>
                  <a:pt x="1577328" y="3001888"/>
                </a:cubicBezTo>
                <a:cubicBezTo>
                  <a:pt x="1489335" y="2930557"/>
                  <a:pt x="52036" y="3028476"/>
                  <a:pt x="1" y="289166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03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1" y="646981"/>
            <a:ext cx="3924475" cy="177482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1" y="2437418"/>
            <a:ext cx="3924475" cy="36159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1D621C-D743-9FD4-3A9F-E53834521BD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0779" y="1"/>
            <a:ext cx="6561221" cy="6857999"/>
          </a:xfrm>
          <a:custGeom>
            <a:avLst/>
            <a:gdLst>
              <a:gd name="connsiteX0" fmla="*/ 163902 w 6576203"/>
              <a:gd name="connsiteY0" fmla="*/ 0 h 6857999"/>
              <a:gd name="connsiteX1" fmla="*/ 6576203 w 6576203"/>
              <a:gd name="connsiteY1" fmla="*/ 0 h 6857999"/>
              <a:gd name="connsiteX2" fmla="*/ 6576203 w 6576203"/>
              <a:gd name="connsiteY2" fmla="*/ 6857999 h 6857999"/>
              <a:gd name="connsiteX3" fmla="*/ 0 w 6576203"/>
              <a:gd name="connsiteY3" fmla="*/ 6857999 h 6857999"/>
              <a:gd name="connsiteX4" fmla="*/ 163902 w 6576203"/>
              <a:gd name="connsiteY4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03" h="6857999">
                <a:moveTo>
                  <a:pt x="163902" y="0"/>
                </a:moveTo>
                <a:lnTo>
                  <a:pt x="6576203" y="0"/>
                </a:lnTo>
                <a:lnTo>
                  <a:pt x="6576203" y="6857999"/>
                </a:lnTo>
                <a:lnTo>
                  <a:pt x="0" y="6857999"/>
                </a:lnTo>
                <a:cubicBezTo>
                  <a:pt x="129396" y="5080957"/>
                  <a:pt x="-17253" y="1388853"/>
                  <a:pt x="163902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790" y="6341919"/>
            <a:ext cx="2649449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0239" y="6356350"/>
            <a:ext cx="126719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9288" y="6356350"/>
            <a:ext cx="491834" cy="365125"/>
          </a:xfrm>
        </p:spPr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179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530973"/>
            <a:ext cx="5395210" cy="145651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0" y="2003099"/>
            <a:ext cx="5395210" cy="40167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F7C14F03-5F69-CD7A-5E41-41F01F7E1B2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1445552">
            <a:off x="6850601" y="1238846"/>
            <a:ext cx="4920503" cy="5710219"/>
          </a:xfrm>
          <a:custGeom>
            <a:avLst/>
            <a:gdLst>
              <a:gd name="connsiteX0" fmla="*/ 411479 w 4071298"/>
              <a:gd name="connsiteY0" fmla="*/ 0 h 4927971"/>
              <a:gd name="connsiteX1" fmla="*/ 4066810 w 4071298"/>
              <a:gd name="connsiteY1" fmla="*/ 297084 h 4927971"/>
              <a:gd name="connsiteX2" fmla="*/ 3830054 w 4071298"/>
              <a:gd name="connsiteY2" fmla="*/ 3228906 h 4927971"/>
              <a:gd name="connsiteX3" fmla="*/ 3682055 w 4071298"/>
              <a:gd name="connsiteY3" fmla="*/ 4820224 h 4927971"/>
              <a:gd name="connsiteX4" fmla="*/ 3667113 w 4071298"/>
              <a:gd name="connsiteY4" fmla="*/ 4927971 h 4927971"/>
              <a:gd name="connsiteX5" fmla="*/ 0 w 4071298"/>
              <a:gd name="connsiteY5" fmla="*/ 4680097 h 4927971"/>
              <a:gd name="connsiteX6" fmla="*/ 411479 w 4071298"/>
              <a:gd name="connsiteY6" fmla="*/ 0 h 492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1298" h="4927971">
                <a:moveTo>
                  <a:pt x="411479" y="0"/>
                </a:moveTo>
                <a:lnTo>
                  <a:pt x="4066810" y="297084"/>
                </a:lnTo>
                <a:cubicBezTo>
                  <a:pt x="4106050" y="347981"/>
                  <a:pt x="3876383" y="2404020"/>
                  <a:pt x="3830054" y="3228906"/>
                </a:cubicBezTo>
                <a:cubicBezTo>
                  <a:pt x="3794913" y="3746516"/>
                  <a:pt x="3746275" y="4289908"/>
                  <a:pt x="3682055" y="4820224"/>
                </a:cubicBezTo>
                <a:lnTo>
                  <a:pt x="3667113" y="4927971"/>
                </a:lnTo>
                <a:lnTo>
                  <a:pt x="0" y="4680097"/>
                </a:lnTo>
                <a:cubicBezTo>
                  <a:pt x="63787" y="3377506"/>
                  <a:pt x="224565" y="1779657"/>
                  <a:pt x="41147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94911" y="6356350"/>
            <a:ext cx="1801089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20" y="6356350"/>
            <a:ext cx="547255" cy="365125"/>
          </a:xfrm>
        </p:spPr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CAB591D-BAA9-AC99-31C1-486B4E5000CC}"/>
              </a:ext>
            </a:extLst>
          </p:cNvPr>
          <p:cNvSpPr/>
          <p:nvPr/>
        </p:nvSpPr>
        <p:spPr>
          <a:xfrm rot="20950976">
            <a:off x="10293274" y="488579"/>
            <a:ext cx="1998763" cy="950307"/>
          </a:xfrm>
          <a:custGeom>
            <a:avLst/>
            <a:gdLst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08042 w 2817833"/>
              <a:gd name="connsiteY5" fmla="*/ 911500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92953 w 2817833"/>
              <a:gd name="connsiteY8" fmla="*/ 204944 h 1600519"/>
              <a:gd name="connsiteX9" fmla="*/ 2183359 w 2817833"/>
              <a:gd name="connsiteY9" fmla="*/ 31502 h 1600519"/>
              <a:gd name="connsiteX10" fmla="*/ 2765928 w 2817833"/>
              <a:gd name="connsiteY10" fmla="*/ 39976 h 1600519"/>
              <a:gd name="connsiteX11" fmla="*/ 2817322 w 2817833"/>
              <a:gd name="connsiteY11" fmla="*/ 400003 h 1600519"/>
              <a:gd name="connsiteX12" fmla="*/ 2642547 w 2817833"/>
              <a:gd name="connsiteY12" fmla="*/ 1081090 h 1600519"/>
              <a:gd name="connsiteX13" fmla="*/ 2050892 w 2817833"/>
              <a:gd name="connsiteY13" fmla="*/ 1546503 h 1600519"/>
              <a:gd name="connsiteX14" fmla="*/ 780577 w 2817833"/>
              <a:gd name="connsiteY14" fmla="*/ 1459967 h 1600519"/>
              <a:gd name="connsiteX15" fmla="*/ 641161 w 2817833"/>
              <a:gd name="connsiteY15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92953 w 2817833"/>
              <a:gd name="connsiteY8" fmla="*/ 204944 h 1600519"/>
              <a:gd name="connsiteX9" fmla="*/ 2183359 w 2817833"/>
              <a:gd name="connsiteY9" fmla="*/ 31502 h 1600519"/>
              <a:gd name="connsiteX10" fmla="*/ 2765928 w 2817833"/>
              <a:gd name="connsiteY10" fmla="*/ 39976 h 1600519"/>
              <a:gd name="connsiteX11" fmla="*/ 2817322 w 2817833"/>
              <a:gd name="connsiteY11" fmla="*/ 400003 h 1600519"/>
              <a:gd name="connsiteX12" fmla="*/ 2642547 w 2817833"/>
              <a:gd name="connsiteY12" fmla="*/ 1081090 h 1600519"/>
              <a:gd name="connsiteX13" fmla="*/ 2050892 w 2817833"/>
              <a:gd name="connsiteY13" fmla="*/ 1546503 h 1600519"/>
              <a:gd name="connsiteX14" fmla="*/ 780577 w 2817833"/>
              <a:gd name="connsiteY14" fmla="*/ 1459967 h 1600519"/>
              <a:gd name="connsiteX15" fmla="*/ 641161 w 2817833"/>
              <a:gd name="connsiteY15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83359 w 2817833"/>
              <a:gd name="connsiteY8" fmla="*/ 31502 h 1600519"/>
              <a:gd name="connsiteX9" fmla="*/ 2765928 w 2817833"/>
              <a:gd name="connsiteY9" fmla="*/ 39976 h 1600519"/>
              <a:gd name="connsiteX10" fmla="*/ 2817322 w 2817833"/>
              <a:gd name="connsiteY10" fmla="*/ 400003 h 1600519"/>
              <a:gd name="connsiteX11" fmla="*/ 2642547 w 2817833"/>
              <a:gd name="connsiteY11" fmla="*/ 1081090 h 1600519"/>
              <a:gd name="connsiteX12" fmla="*/ 2050892 w 2817833"/>
              <a:gd name="connsiteY12" fmla="*/ 1546503 h 1600519"/>
              <a:gd name="connsiteX13" fmla="*/ 780577 w 2817833"/>
              <a:gd name="connsiteY13" fmla="*/ 1459967 h 1600519"/>
              <a:gd name="connsiteX14" fmla="*/ 641161 w 2817833"/>
              <a:gd name="connsiteY14" fmla="*/ 1384045 h 1600519"/>
              <a:gd name="connsiteX0" fmla="*/ 641161 w 2817833"/>
              <a:gd name="connsiteY0" fmla="*/ 1384045 h 1600519"/>
              <a:gd name="connsiteX1" fmla="*/ 12465 w 2817833"/>
              <a:gd name="connsiteY1" fmla="*/ 329793 h 1600519"/>
              <a:gd name="connsiteX2" fmla="*/ 17861 w 2817833"/>
              <a:gd name="connsiteY2" fmla="*/ 0 h 1600519"/>
              <a:gd name="connsiteX3" fmla="*/ 546837 w 2817833"/>
              <a:gd name="connsiteY3" fmla="*/ 7695 h 1600519"/>
              <a:gd name="connsiteX4" fmla="*/ 565269 w 2817833"/>
              <a:gd name="connsiteY4" fmla="*/ 150028 h 1600519"/>
              <a:gd name="connsiteX5" fmla="*/ 966951 w 2817833"/>
              <a:gd name="connsiteY5" fmla="*/ 828478 h 1600519"/>
              <a:gd name="connsiteX6" fmla="*/ 1823759 w 2817833"/>
              <a:gd name="connsiteY6" fmla="*/ 908503 h 1600519"/>
              <a:gd name="connsiteX7" fmla="*/ 2164581 w 2817833"/>
              <a:gd name="connsiteY7" fmla="*/ 563368 h 1600519"/>
              <a:gd name="connsiteX8" fmla="*/ 2183359 w 2817833"/>
              <a:gd name="connsiteY8" fmla="*/ 31502 h 1600519"/>
              <a:gd name="connsiteX9" fmla="*/ 2765928 w 2817833"/>
              <a:gd name="connsiteY9" fmla="*/ 39976 h 1600519"/>
              <a:gd name="connsiteX10" fmla="*/ 2817322 w 2817833"/>
              <a:gd name="connsiteY10" fmla="*/ 400003 h 1600519"/>
              <a:gd name="connsiteX11" fmla="*/ 2642547 w 2817833"/>
              <a:gd name="connsiteY11" fmla="*/ 1081090 h 1600519"/>
              <a:gd name="connsiteX12" fmla="*/ 2050892 w 2817833"/>
              <a:gd name="connsiteY12" fmla="*/ 1546503 h 1600519"/>
              <a:gd name="connsiteX13" fmla="*/ 780577 w 2817833"/>
              <a:gd name="connsiteY13" fmla="*/ 1459967 h 1600519"/>
              <a:gd name="connsiteX14" fmla="*/ 641161 w 2817833"/>
              <a:gd name="connsiteY14" fmla="*/ 1384045 h 1600519"/>
              <a:gd name="connsiteX0" fmla="*/ 692762 w 2869434"/>
              <a:gd name="connsiteY0" fmla="*/ 1376350 h 1592824"/>
              <a:gd name="connsiteX1" fmla="*/ 64066 w 2869434"/>
              <a:gd name="connsiteY1" fmla="*/ 322098 h 1592824"/>
              <a:gd name="connsiteX2" fmla="*/ 35636 w 2869434"/>
              <a:gd name="connsiteY2" fmla="*/ 34843 h 1592824"/>
              <a:gd name="connsiteX3" fmla="*/ 598438 w 2869434"/>
              <a:gd name="connsiteY3" fmla="*/ 0 h 1592824"/>
              <a:gd name="connsiteX4" fmla="*/ 616870 w 2869434"/>
              <a:gd name="connsiteY4" fmla="*/ 142333 h 1592824"/>
              <a:gd name="connsiteX5" fmla="*/ 1018552 w 2869434"/>
              <a:gd name="connsiteY5" fmla="*/ 820783 h 1592824"/>
              <a:gd name="connsiteX6" fmla="*/ 1875360 w 2869434"/>
              <a:gd name="connsiteY6" fmla="*/ 900808 h 1592824"/>
              <a:gd name="connsiteX7" fmla="*/ 2216182 w 2869434"/>
              <a:gd name="connsiteY7" fmla="*/ 555673 h 1592824"/>
              <a:gd name="connsiteX8" fmla="*/ 2234960 w 2869434"/>
              <a:gd name="connsiteY8" fmla="*/ 23807 h 1592824"/>
              <a:gd name="connsiteX9" fmla="*/ 2817529 w 2869434"/>
              <a:gd name="connsiteY9" fmla="*/ 32281 h 1592824"/>
              <a:gd name="connsiteX10" fmla="*/ 2868923 w 2869434"/>
              <a:gd name="connsiteY10" fmla="*/ 392308 h 1592824"/>
              <a:gd name="connsiteX11" fmla="*/ 2694148 w 2869434"/>
              <a:gd name="connsiteY11" fmla="*/ 1073395 h 1592824"/>
              <a:gd name="connsiteX12" fmla="*/ 2102493 w 2869434"/>
              <a:gd name="connsiteY12" fmla="*/ 1538808 h 1592824"/>
              <a:gd name="connsiteX13" fmla="*/ 832178 w 2869434"/>
              <a:gd name="connsiteY13" fmla="*/ 1452272 h 1592824"/>
              <a:gd name="connsiteX14" fmla="*/ 692762 w 2869434"/>
              <a:gd name="connsiteY14" fmla="*/ 1376350 h 1592824"/>
              <a:gd name="connsiteX0" fmla="*/ 676240 w 2852912"/>
              <a:gd name="connsiteY0" fmla="*/ 1376350 h 1592824"/>
              <a:gd name="connsiteX1" fmla="*/ 81309 w 2852912"/>
              <a:gd name="connsiteY1" fmla="*/ 436393 h 1592824"/>
              <a:gd name="connsiteX2" fmla="*/ 19114 w 2852912"/>
              <a:gd name="connsiteY2" fmla="*/ 34843 h 1592824"/>
              <a:gd name="connsiteX3" fmla="*/ 581916 w 2852912"/>
              <a:gd name="connsiteY3" fmla="*/ 0 h 1592824"/>
              <a:gd name="connsiteX4" fmla="*/ 600348 w 2852912"/>
              <a:gd name="connsiteY4" fmla="*/ 142333 h 1592824"/>
              <a:gd name="connsiteX5" fmla="*/ 1002030 w 2852912"/>
              <a:gd name="connsiteY5" fmla="*/ 820783 h 1592824"/>
              <a:gd name="connsiteX6" fmla="*/ 1858838 w 2852912"/>
              <a:gd name="connsiteY6" fmla="*/ 900808 h 1592824"/>
              <a:gd name="connsiteX7" fmla="*/ 2199660 w 2852912"/>
              <a:gd name="connsiteY7" fmla="*/ 555673 h 1592824"/>
              <a:gd name="connsiteX8" fmla="*/ 2218438 w 2852912"/>
              <a:gd name="connsiteY8" fmla="*/ 23807 h 1592824"/>
              <a:gd name="connsiteX9" fmla="*/ 2801007 w 2852912"/>
              <a:gd name="connsiteY9" fmla="*/ 32281 h 1592824"/>
              <a:gd name="connsiteX10" fmla="*/ 2852401 w 2852912"/>
              <a:gd name="connsiteY10" fmla="*/ 392308 h 1592824"/>
              <a:gd name="connsiteX11" fmla="*/ 2677626 w 2852912"/>
              <a:gd name="connsiteY11" fmla="*/ 1073395 h 1592824"/>
              <a:gd name="connsiteX12" fmla="*/ 2085971 w 2852912"/>
              <a:gd name="connsiteY12" fmla="*/ 1538808 h 1592824"/>
              <a:gd name="connsiteX13" fmla="*/ 815656 w 2852912"/>
              <a:gd name="connsiteY13" fmla="*/ 1452272 h 1592824"/>
              <a:gd name="connsiteX14" fmla="*/ 676240 w 2852912"/>
              <a:gd name="connsiteY14" fmla="*/ 1376350 h 1592824"/>
              <a:gd name="connsiteX0" fmla="*/ 665403 w 2842075"/>
              <a:gd name="connsiteY0" fmla="*/ 1376350 h 1592824"/>
              <a:gd name="connsiteX1" fmla="*/ 70472 w 2842075"/>
              <a:gd name="connsiteY1" fmla="*/ 436393 h 1592824"/>
              <a:gd name="connsiteX2" fmla="*/ 8277 w 2842075"/>
              <a:gd name="connsiteY2" fmla="*/ 34843 h 1592824"/>
              <a:gd name="connsiteX3" fmla="*/ 571079 w 2842075"/>
              <a:gd name="connsiteY3" fmla="*/ 0 h 1592824"/>
              <a:gd name="connsiteX4" fmla="*/ 589511 w 2842075"/>
              <a:gd name="connsiteY4" fmla="*/ 142333 h 1592824"/>
              <a:gd name="connsiteX5" fmla="*/ 991193 w 2842075"/>
              <a:gd name="connsiteY5" fmla="*/ 820783 h 1592824"/>
              <a:gd name="connsiteX6" fmla="*/ 1848001 w 2842075"/>
              <a:gd name="connsiteY6" fmla="*/ 900808 h 1592824"/>
              <a:gd name="connsiteX7" fmla="*/ 2188823 w 2842075"/>
              <a:gd name="connsiteY7" fmla="*/ 555673 h 1592824"/>
              <a:gd name="connsiteX8" fmla="*/ 2207601 w 2842075"/>
              <a:gd name="connsiteY8" fmla="*/ 23807 h 1592824"/>
              <a:gd name="connsiteX9" fmla="*/ 2790170 w 2842075"/>
              <a:gd name="connsiteY9" fmla="*/ 32281 h 1592824"/>
              <a:gd name="connsiteX10" fmla="*/ 2841564 w 2842075"/>
              <a:gd name="connsiteY10" fmla="*/ 392308 h 1592824"/>
              <a:gd name="connsiteX11" fmla="*/ 2666789 w 2842075"/>
              <a:gd name="connsiteY11" fmla="*/ 1073395 h 1592824"/>
              <a:gd name="connsiteX12" fmla="*/ 2075134 w 2842075"/>
              <a:gd name="connsiteY12" fmla="*/ 1538808 h 1592824"/>
              <a:gd name="connsiteX13" fmla="*/ 804819 w 2842075"/>
              <a:gd name="connsiteY13" fmla="*/ 1452272 h 1592824"/>
              <a:gd name="connsiteX14" fmla="*/ 665403 w 2842075"/>
              <a:gd name="connsiteY14" fmla="*/ 1376350 h 1592824"/>
              <a:gd name="connsiteX0" fmla="*/ 657126 w 2833798"/>
              <a:gd name="connsiteY0" fmla="*/ 1376350 h 1592824"/>
              <a:gd name="connsiteX1" fmla="*/ 62195 w 2833798"/>
              <a:gd name="connsiteY1" fmla="*/ 436393 h 1592824"/>
              <a:gd name="connsiteX2" fmla="*/ 0 w 2833798"/>
              <a:gd name="connsiteY2" fmla="*/ 34843 h 1592824"/>
              <a:gd name="connsiteX3" fmla="*/ 562802 w 2833798"/>
              <a:gd name="connsiteY3" fmla="*/ 0 h 1592824"/>
              <a:gd name="connsiteX4" fmla="*/ 581234 w 2833798"/>
              <a:gd name="connsiteY4" fmla="*/ 142333 h 1592824"/>
              <a:gd name="connsiteX5" fmla="*/ 982916 w 2833798"/>
              <a:gd name="connsiteY5" fmla="*/ 820783 h 1592824"/>
              <a:gd name="connsiteX6" fmla="*/ 1839724 w 2833798"/>
              <a:gd name="connsiteY6" fmla="*/ 900808 h 1592824"/>
              <a:gd name="connsiteX7" fmla="*/ 2180546 w 2833798"/>
              <a:gd name="connsiteY7" fmla="*/ 555673 h 1592824"/>
              <a:gd name="connsiteX8" fmla="*/ 2199324 w 2833798"/>
              <a:gd name="connsiteY8" fmla="*/ 23807 h 1592824"/>
              <a:gd name="connsiteX9" fmla="*/ 2781893 w 2833798"/>
              <a:gd name="connsiteY9" fmla="*/ 32281 h 1592824"/>
              <a:gd name="connsiteX10" fmla="*/ 2833287 w 2833798"/>
              <a:gd name="connsiteY10" fmla="*/ 392308 h 1592824"/>
              <a:gd name="connsiteX11" fmla="*/ 2658512 w 2833798"/>
              <a:gd name="connsiteY11" fmla="*/ 1073395 h 1592824"/>
              <a:gd name="connsiteX12" fmla="*/ 2066857 w 2833798"/>
              <a:gd name="connsiteY12" fmla="*/ 1538808 h 1592824"/>
              <a:gd name="connsiteX13" fmla="*/ 796542 w 2833798"/>
              <a:gd name="connsiteY13" fmla="*/ 1452272 h 1592824"/>
              <a:gd name="connsiteX14" fmla="*/ 657126 w 2833798"/>
              <a:gd name="connsiteY14" fmla="*/ 1376350 h 1592824"/>
              <a:gd name="connsiteX0" fmla="*/ 654843 w 2831515"/>
              <a:gd name="connsiteY0" fmla="*/ 1376350 h 1592824"/>
              <a:gd name="connsiteX1" fmla="*/ 59912 w 2831515"/>
              <a:gd name="connsiteY1" fmla="*/ 436393 h 1592824"/>
              <a:gd name="connsiteX2" fmla="*/ 12356 w 2831515"/>
              <a:gd name="connsiteY2" fmla="*/ 77528 h 1592824"/>
              <a:gd name="connsiteX3" fmla="*/ 560519 w 2831515"/>
              <a:gd name="connsiteY3" fmla="*/ 0 h 1592824"/>
              <a:gd name="connsiteX4" fmla="*/ 578951 w 2831515"/>
              <a:gd name="connsiteY4" fmla="*/ 142333 h 1592824"/>
              <a:gd name="connsiteX5" fmla="*/ 980633 w 2831515"/>
              <a:gd name="connsiteY5" fmla="*/ 820783 h 1592824"/>
              <a:gd name="connsiteX6" fmla="*/ 1837441 w 2831515"/>
              <a:gd name="connsiteY6" fmla="*/ 900808 h 1592824"/>
              <a:gd name="connsiteX7" fmla="*/ 2178263 w 2831515"/>
              <a:gd name="connsiteY7" fmla="*/ 555673 h 1592824"/>
              <a:gd name="connsiteX8" fmla="*/ 2197041 w 2831515"/>
              <a:gd name="connsiteY8" fmla="*/ 23807 h 1592824"/>
              <a:gd name="connsiteX9" fmla="*/ 2779610 w 2831515"/>
              <a:gd name="connsiteY9" fmla="*/ 32281 h 1592824"/>
              <a:gd name="connsiteX10" fmla="*/ 2831004 w 2831515"/>
              <a:gd name="connsiteY10" fmla="*/ 392308 h 1592824"/>
              <a:gd name="connsiteX11" fmla="*/ 2656229 w 2831515"/>
              <a:gd name="connsiteY11" fmla="*/ 1073395 h 1592824"/>
              <a:gd name="connsiteX12" fmla="*/ 2064574 w 2831515"/>
              <a:gd name="connsiteY12" fmla="*/ 1538808 h 1592824"/>
              <a:gd name="connsiteX13" fmla="*/ 794259 w 2831515"/>
              <a:gd name="connsiteY13" fmla="*/ 1452272 h 1592824"/>
              <a:gd name="connsiteX14" fmla="*/ 654843 w 2831515"/>
              <a:gd name="connsiteY14" fmla="*/ 1376350 h 1592824"/>
              <a:gd name="connsiteX0" fmla="*/ 669683 w 2846355"/>
              <a:gd name="connsiteY0" fmla="*/ 1376350 h 1592824"/>
              <a:gd name="connsiteX1" fmla="*/ 74752 w 2846355"/>
              <a:gd name="connsiteY1" fmla="*/ 436393 h 1592824"/>
              <a:gd name="connsiteX2" fmla="*/ 969 w 2846355"/>
              <a:gd name="connsiteY2" fmla="*/ 83689 h 1592824"/>
              <a:gd name="connsiteX3" fmla="*/ 575359 w 2846355"/>
              <a:gd name="connsiteY3" fmla="*/ 0 h 1592824"/>
              <a:gd name="connsiteX4" fmla="*/ 593791 w 2846355"/>
              <a:gd name="connsiteY4" fmla="*/ 142333 h 1592824"/>
              <a:gd name="connsiteX5" fmla="*/ 995473 w 2846355"/>
              <a:gd name="connsiteY5" fmla="*/ 820783 h 1592824"/>
              <a:gd name="connsiteX6" fmla="*/ 1852281 w 2846355"/>
              <a:gd name="connsiteY6" fmla="*/ 900808 h 1592824"/>
              <a:gd name="connsiteX7" fmla="*/ 2193103 w 2846355"/>
              <a:gd name="connsiteY7" fmla="*/ 555673 h 1592824"/>
              <a:gd name="connsiteX8" fmla="*/ 2211881 w 2846355"/>
              <a:gd name="connsiteY8" fmla="*/ 23807 h 1592824"/>
              <a:gd name="connsiteX9" fmla="*/ 2794450 w 2846355"/>
              <a:gd name="connsiteY9" fmla="*/ 32281 h 1592824"/>
              <a:gd name="connsiteX10" fmla="*/ 2845844 w 2846355"/>
              <a:gd name="connsiteY10" fmla="*/ 392308 h 1592824"/>
              <a:gd name="connsiteX11" fmla="*/ 2671069 w 2846355"/>
              <a:gd name="connsiteY11" fmla="*/ 1073395 h 1592824"/>
              <a:gd name="connsiteX12" fmla="*/ 2079414 w 2846355"/>
              <a:gd name="connsiteY12" fmla="*/ 1538808 h 1592824"/>
              <a:gd name="connsiteX13" fmla="*/ 809099 w 2846355"/>
              <a:gd name="connsiteY13" fmla="*/ 1452272 h 1592824"/>
              <a:gd name="connsiteX14" fmla="*/ 669683 w 2846355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92134 w 2845386"/>
              <a:gd name="connsiteY7" fmla="*/ 555673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92134 w 2845386"/>
              <a:gd name="connsiteY7" fmla="*/ 555673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851312 w 2845386"/>
              <a:gd name="connsiteY6" fmla="*/ 900808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994504 w 2845386"/>
              <a:gd name="connsiteY5" fmla="*/ 820783 h 1592824"/>
              <a:gd name="connsiteX6" fmla="*/ 1791731 w 2845386"/>
              <a:gd name="connsiteY6" fmla="*/ 767945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92824"/>
              <a:gd name="connsiteX1" fmla="*/ 116789 w 2845386"/>
              <a:gd name="connsiteY1" fmla="*/ 590029 h 1592824"/>
              <a:gd name="connsiteX2" fmla="*/ 0 w 2845386"/>
              <a:gd name="connsiteY2" fmla="*/ 83689 h 1592824"/>
              <a:gd name="connsiteX3" fmla="*/ 574390 w 2845386"/>
              <a:gd name="connsiteY3" fmla="*/ 0 h 1592824"/>
              <a:gd name="connsiteX4" fmla="*/ 592822 w 2845386"/>
              <a:gd name="connsiteY4" fmla="*/ 142333 h 1592824"/>
              <a:gd name="connsiteX5" fmla="*/ 1077920 w 2845386"/>
              <a:gd name="connsiteY5" fmla="*/ 764841 h 1592824"/>
              <a:gd name="connsiteX6" fmla="*/ 1791731 w 2845386"/>
              <a:gd name="connsiteY6" fmla="*/ 767945 h 1592824"/>
              <a:gd name="connsiteX7" fmla="*/ 2126592 w 2845386"/>
              <a:gd name="connsiteY7" fmla="*/ 478752 h 1592824"/>
              <a:gd name="connsiteX8" fmla="*/ 2210912 w 2845386"/>
              <a:gd name="connsiteY8" fmla="*/ 23807 h 1592824"/>
              <a:gd name="connsiteX9" fmla="*/ 2793481 w 2845386"/>
              <a:gd name="connsiteY9" fmla="*/ 32281 h 1592824"/>
              <a:gd name="connsiteX10" fmla="*/ 2844875 w 2845386"/>
              <a:gd name="connsiteY10" fmla="*/ 392308 h 1592824"/>
              <a:gd name="connsiteX11" fmla="*/ 2670100 w 2845386"/>
              <a:gd name="connsiteY11" fmla="*/ 1073395 h 1592824"/>
              <a:gd name="connsiteX12" fmla="*/ 2078445 w 2845386"/>
              <a:gd name="connsiteY12" fmla="*/ 1538808 h 1592824"/>
              <a:gd name="connsiteX13" fmla="*/ 808130 w 2845386"/>
              <a:gd name="connsiteY13" fmla="*/ 1452272 h 1592824"/>
              <a:gd name="connsiteX14" fmla="*/ 668714 w 2845386"/>
              <a:gd name="connsiteY14" fmla="*/ 1376350 h 1592824"/>
              <a:gd name="connsiteX0" fmla="*/ 668714 w 2845386"/>
              <a:gd name="connsiteY0" fmla="*/ 1376350 h 1556992"/>
              <a:gd name="connsiteX1" fmla="*/ 116789 w 2845386"/>
              <a:gd name="connsiteY1" fmla="*/ 590029 h 1556992"/>
              <a:gd name="connsiteX2" fmla="*/ 0 w 2845386"/>
              <a:gd name="connsiteY2" fmla="*/ 83689 h 1556992"/>
              <a:gd name="connsiteX3" fmla="*/ 574390 w 2845386"/>
              <a:gd name="connsiteY3" fmla="*/ 0 h 1556992"/>
              <a:gd name="connsiteX4" fmla="*/ 592822 w 2845386"/>
              <a:gd name="connsiteY4" fmla="*/ 142333 h 1556992"/>
              <a:gd name="connsiteX5" fmla="*/ 1077920 w 2845386"/>
              <a:gd name="connsiteY5" fmla="*/ 764841 h 1556992"/>
              <a:gd name="connsiteX6" fmla="*/ 1791731 w 2845386"/>
              <a:gd name="connsiteY6" fmla="*/ 767945 h 1556992"/>
              <a:gd name="connsiteX7" fmla="*/ 2126592 w 2845386"/>
              <a:gd name="connsiteY7" fmla="*/ 478752 h 1556992"/>
              <a:gd name="connsiteX8" fmla="*/ 2210912 w 2845386"/>
              <a:gd name="connsiteY8" fmla="*/ 23807 h 1556992"/>
              <a:gd name="connsiteX9" fmla="*/ 2793481 w 2845386"/>
              <a:gd name="connsiteY9" fmla="*/ 32281 h 1556992"/>
              <a:gd name="connsiteX10" fmla="*/ 2844875 w 2845386"/>
              <a:gd name="connsiteY10" fmla="*/ 392308 h 1556992"/>
              <a:gd name="connsiteX11" fmla="*/ 2670100 w 2845386"/>
              <a:gd name="connsiteY11" fmla="*/ 1073395 h 1556992"/>
              <a:gd name="connsiteX12" fmla="*/ 2078445 w 2845386"/>
              <a:gd name="connsiteY12" fmla="*/ 1538808 h 1556992"/>
              <a:gd name="connsiteX13" fmla="*/ 668714 w 2845386"/>
              <a:gd name="connsiteY13" fmla="*/ 1376350 h 1556992"/>
              <a:gd name="connsiteX0" fmla="*/ 746172 w 2845386"/>
              <a:gd name="connsiteY0" fmla="*/ 1376350 h 1556992"/>
              <a:gd name="connsiteX1" fmla="*/ 116789 w 2845386"/>
              <a:gd name="connsiteY1" fmla="*/ 590029 h 1556992"/>
              <a:gd name="connsiteX2" fmla="*/ 0 w 2845386"/>
              <a:gd name="connsiteY2" fmla="*/ 83689 h 1556992"/>
              <a:gd name="connsiteX3" fmla="*/ 574390 w 2845386"/>
              <a:gd name="connsiteY3" fmla="*/ 0 h 1556992"/>
              <a:gd name="connsiteX4" fmla="*/ 592822 w 2845386"/>
              <a:gd name="connsiteY4" fmla="*/ 142333 h 1556992"/>
              <a:gd name="connsiteX5" fmla="*/ 1077920 w 2845386"/>
              <a:gd name="connsiteY5" fmla="*/ 764841 h 1556992"/>
              <a:gd name="connsiteX6" fmla="*/ 1791731 w 2845386"/>
              <a:gd name="connsiteY6" fmla="*/ 767945 h 1556992"/>
              <a:gd name="connsiteX7" fmla="*/ 2126592 w 2845386"/>
              <a:gd name="connsiteY7" fmla="*/ 478752 h 1556992"/>
              <a:gd name="connsiteX8" fmla="*/ 2210912 w 2845386"/>
              <a:gd name="connsiteY8" fmla="*/ 23807 h 1556992"/>
              <a:gd name="connsiteX9" fmla="*/ 2793481 w 2845386"/>
              <a:gd name="connsiteY9" fmla="*/ 32281 h 1556992"/>
              <a:gd name="connsiteX10" fmla="*/ 2844875 w 2845386"/>
              <a:gd name="connsiteY10" fmla="*/ 392308 h 1556992"/>
              <a:gd name="connsiteX11" fmla="*/ 2670100 w 2845386"/>
              <a:gd name="connsiteY11" fmla="*/ 1073395 h 1556992"/>
              <a:gd name="connsiteX12" fmla="*/ 2078445 w 2845386"/>
              <a:gd name="connsiteY12" fmla="*/ 1538808 h 1556992"/>
              <a:gd name="connsiteX13" fmla="*/ 746172 w 2845386"/>
              <a:gd name="connsiteY13" fmla="*/ 1376350 h 1556992"/>
              <a:gd name="connsiteX0" fmla="*/ 698505 w 2845386"/>
              <a:gd name="connsiteY0" fmla="*/ 1390335 h 1559226"/>
              <a:gd name="connsiteX1" fmla="*/ 116789 w 2845386"/>
              <a:gd name="connsiteY1" fmla="*/ 590029 h 1559226"/>
              <a:gd name="connsiteX2" fmla="*/ 0 w 2845386"/>
              <a:gd name="connsiteY2" fmla="*/ 83689 h 1559226"/>
              <a:gd name="connsiteX3" fmla="*/ 574390 w 2845386"/>
              <a:gd name="connsiteY3" fmla="*/ 0 h 1559226"/>
              <a:gd name="connsiteX4" fmla="*/ 592822 w 2845386"/>
              <a:gd name="connsiteY4" fmla="*/ 142333 h 1559226"/>
              <a:gd name="connsiteX5" fmla="*/ 1077920 w 2845386"/>
              <a:gd name="connsiteY5" fmla="*/ 764841 h 1559226"/>
              <a:gd name="connsiteX6" fmla="*/ 1791731 w 2845386"/>
              <a:gd name="connsiteY6" fmla="*/ 767945 h 1559226"/>
              <a:gd name="connsiteX7" fmla="*/ 2126592 w 2845386"/>
              <a:gd name="connsiteY7" fmla="*/ 478752 h 1559226"/>
              <a:gd name="connsiteX8" fmla="*/ 2210912 w 2845386"/>
              <a:gd name="connsiteY8" fmla="*/ 23807 h 1559226"/>
              <a:gd name="connsiteX9" fmla="*/ 2793481 w 2845386"/>
              <a:gd name="connsiteY9" fmla="*/ 32281 h 1559226"/>
              <a:gd name="connsiteX10" fmla="*/ 2844875 w 2845386"/>
              <a:gd name="connsiteY10" fmla="*/ 392308 h 1559226"/>
              <a:gd name="connsiteX11" fmla="*/ 2670100 w 2845386"/>
              <a:gd name="connsiteY11" fmla="*/ 1073395 h 1559226"/>
              <a:gd name="connsiteX12" fmla="*/ 2078445 w 2845386"/>
              <a:gd name="connsiteY12" fmla="*/ 1538808 h 1559226"/>
              <a:gd name="connsiteX13" fmla="*/ 698505 w 2845386"/>
              <a:gd name="connsiteY13" fmla="*/ 1390335 h 1559226"/>
              <a:gd name="connsiteX0" fmla="*/ 698505 w 2823415"/>
              <a:gd name="connsiteY0" fmla="*/ 1390335 h 1559226"/>
              <a:gd name="connsiteX1" fmla="*/ 116789 w 2823415"/>
              <a:gd name="connsiteY1" fmla="*/ 590029 h 1559226"/>
              <a:gd name="connsiteX2" fmla="*/ 0 w 2823415"/>
              <a:gd name="connsiteY2" fmla="*/ 83689 h 1559226"/>
              <a:gd name="connsiteX3" fmla="*/ 574390 w 2823415"/>
              <a:gd name="connsiteY3" fmla="*/ 0 h 1559226"/>
              <a:gd name="connsiteX4" fmla="*/ 592822 w 2823415"/>
              <a:gd name="connsiteY4" fmla="*/ 142333 h 1559226"/>
              <a:gd name="connsiteX5" fmla="*/ 1077920 w 2823415"/>
              <a:gd name="connsiteY5" fmla="*/ 764841 h 1559226"/>
              <a:gd name="connsiteX6" fmla="*/ 1791731 w 2823415"/>
              <a:gd name="connsiteY6" fmla="*/ 767945 h 1559226"/>
              <a:gd name="connsiteX7" fmla="*/ 2126592 w 2823415"/>
              <a:gd name="connsiteY7" fmla="*/ 478752 h 1559226"/>
              <a:gd name="connsiteX8" fmla="*/ 2210912 w 2823415"/>
              <a:gd name="connsiteY8" fmla="*/ 23807 h 1559226"/>
              <a:gd name="connsiteX9" fmla="*/ 2793481 w 2823415"/>
              <a:gd name="connsiteY9" fmla="*/ 32281 h 1559226"/>
              <a:gd name="connsiteX10" fmla="*/ 2670100 w 2823415"/>
              <a:gd name="connsiteY10" fmla="*/ 1073395 h 1559226"/>
              <a:gd name="connsiteX11" fmla="*/ 2078445 w 2823415"/>
              <a:gd name="connsiteY11" fmla="*/ 1538808 h 1559226"/>
              <a:gd name="connsiteX12" fmla="*/ 698505 w 2823415"/>
              <a:gd name="connsiteY12" fmla="*/ 1390335 h 1559226"/>
              <a:gd name="connsiteX0" fmla="*/ 698505 w 2896498"/>
              <a:gd name="connsiteY0" fmla="*/ 1390335 h 1559226"/>
              <a:gd name="connsiteX1" fmla="*/ 116789 w 2896498"/>
              <a:gd name="connsiteY1" fmla="*/ 590029 h 1559226"/>
              <a:gd name="connsiteX2" fmla="*/ 0 w 2896498"/>
              <a:gd name="connsiteY2" fmla="*/ 83689 h 1559226"/>
              <a:gd name="connsiteX3" fmla="*/ 574390 w 2896498"/>
              <a:gd name="connsiteY3" fmla="*/ 0 h 1559226"/>
              <a:gd name="connsiteX4" fmla="*/ 592822 w 2896498"/>
              <a:gd name="connsiteY4" fmla="*/ 142333 h 1559226"/>
              <a:gd name="connsiteX5" fmla="*/ 1077920 w 2896498"/>
              <a:gd name="connsiteY5" fmla="*/ 764841 h 1559226"/>
              <a:gd name="connsiteX6" fmla="*/ 1791731 w 2896498"/>
              <a:gd name="connsiteY6" fmla="*/ 767945 h 1559226"/>
              <a:gd name="connsiteX7" fmla="*/ 2126592 w 2896498"/>
              <a:gd name="connsiteY7" fmla="*/ 478752 h 1559226"/>
              <a:gd name="connsiteX8" fmla="*/ 2210912 w 2896498"/>
              <a:gd name="connsiteY8" fmla="*/ 23807 h 1559226"/>
              <a:gd name="connsiteX9" fmla="*/ 2876897 w 2896498"/>
              <a:gd name="connsiteY9" fmla="*/ 39276 h 1559226"/>
              <a:gd name="connsiteX10" fmla="*/ 2670100 w 2896498"/>
              <a:gd name="connsiteY10" fmla="*/ 1073395 h 1559226"/>
              <a:gd name="connsiteX11" fmla="*/ 2078445 w 2896498"/>
              <a:gd name="connsiteY11" fmla="*/ 1538808 h 1559226"/>
              <a:gd name="connsiteX12" fmla="*/ 698505 w 2896498"/>
              <a:gd name="connsiteY12" fmla="*/ 1390335 h 1559226"/>
              <a:gd name="connsiteX0" fmla="*/ 698505 w 2876898"/>
              <a:gd name="connsiteY0" fmla="*/ 1390335 h 1559226"/>
              <a:gd name="connsiteX1" fmla="*/ 116789 w 2876898"/>
              <a:gd name="connsiteY1" fmla="*/ 590029 h 1559226"/>
              <a:gd name="connsiteX2" fmla="*/ 0 w 2876898"/>
              <a:gd name="connsiteY2" fmla="*/ 83689 h 1559226"/>
              <a:gd name="connsiteX3" fmla="*/ 574390 w 2876898"/>
              <a:gd name="connsiteY3" fmla="*/ 0 h 1559226"/>
              <a:gd name="connsiteX4" fmla="*/ 592822 w 2876898"/>
              <a:gd name="connsiteY4" fmla="*/ 142333 h 1559226"/>
              <a:gd name="connsiteX5" fmla="*/ 1077920 w 2876898"/>
              <a:gd name="connsiteY5" fmla="*/ 764841 h 1559226"/>
              <a:gd name="connsiteX6" fmla="*/ 1791731 w 2876898"/>
              <a:gd name="connsiteY6" fmla="*/ 767945 h 1559226"/>
              <a:gd name="connsiteX7" fmla="*/ 2126592 w 2876898"/>
              <a:gd name="connsiteY7" fmla="*/ 478752 h 1559226"/>
              <a:gd name="connsiteX8" fmla="*/ 2210912 w 2876898"/>
              <a:gd name="connsiteY8" fmla="*/ 23807 h 1559226"/>
              <a:gd name="connsiteX9" fmla="*/ 2876897 w 2876898"/>
              <a:gd name="connsiteY9" fmla="*/ 39276 h 1559226"/>
              <a:gd name="connsiteX10" fmla="*/ 2078445 w 2876898"/>
              <a:gd name="connsiteY10" fmla="*/ 1538808 h 1559226"/>
              <a:gd name="connsiteX11" fmla="*/ 698505 w 2876898"/>
              <a:gd name="connsiteY11" fmla="*/ 1390335 h 1559226"/>
              <a:gd name="connsiteX0" fmla="*/ 698505 w 2876897"/>
              <a:gd name="connsiteY0" fmla="*/ 1390335 h 1467132"/>
              <a:gd name="connsiteX1" fmla="*/ 116789 w 2876897"/>
              <a:gd name="connsiteY1" fmla="*/ 590029 h 1467132"/>
              <a:gd name="connsiteX2" fmla="*/ 0 w 2876897"/>
              <a:gd name="connsiteY2" fmla="*/ 83689 h 1467132"/>
              <a:gd name="connsiteX3" fmla="*/ 574390 w 2876897"/>
              <a:gd name="connsiteY3" fmla="*/ 0 h 1467132"/>
              <a:gd name="connsiteX4" fmla="*/ 592822 w 2876897"/>
              <a:gd name="connsiteY4" fmla="*/ 142333 h 1467132"/>
              <a:gd name="connsiteX5" fmla="*/ 1077920 w 2876897"/>
              <a:gd name="connsiteY5" fmla="*/ 764841 h 1467132"/>
              <a:gd name="connsiteX6" fmla="*/ 1791731 w 2876897"/>
              <a:gd name="connsiteY6" fmla="*/ 767945 h 1467132"/>
              <a:gd name="connsiteX7" fmla="*/ 2126592 w 2876897"/>
              <a:gd name="connsiteY7" fmla="*/ 478752 h 1467132"/>
              <a:gd name="connsiteX8" fmla="*/ 2210912 w 2876897"/>
              <a:gd name="connsiteY8" fmla="*/ 23807 h 1467132"/>
              <a:gd name="connsiteX9" fmla="*/ 2876897 w 2876897"/>
              <a:gd name="connsiteY9" fmla="*/ 39276 h 1467132"/>
              <a:gd name="connsiteX10" fmla="*/ 2018862 w 2876897"/>
              <a:gd name="connsiteY10" fmla="*/ 1370981 h 1467132"/>
              <a:gd name="connsiteX11" fmla="*/ 698505 w 2876897"/>
              <a:gd name="connsiteY11" fmla="*/ 1390335 h 1467132"/>
              <a:gd name="connsiteX0" fmla="*/ 698505 w 2876897"/>
              <a:gd name="connsiteY0" fmla="*/ 1390335 h 1481520"/>
              <a:gd name="connsiteX1" fmla="*/ 116789 w 2876897"/>
              <a:gd name="connsiteY1" fmla="*/ 590029 h 1481520"/>
              <a:gd name="connsiteX2" fmla="*/ 0 w 2876897"/>
              <a:gd name="connsiteY2" fmla="*/ 83689 h 1481520"/>
              <a:gd name="connsiteX3" fmla="*/ 574390 w 2876897"/>
              <a:gd name="connsiteY3" fmla="*/ 0 h 1481520"/>
              <a:gd name="connsiteX4" fmla="*/ 592822 w 2876897"/>
              <a:gd name="connsiteY4" fmla="*/ 142333 h 1481520"/>
              <a:gd name="connsiteX5" fmla="*/ 1077920 w 2876897"/>
              <a:gd name="connsiteY5" fmla="*/ 764841 h 1481520"/>
              <a:gd name="connsiteX6" fmla="*/ 1791731 w 2876897"/>
              <a:gd name="connsiteY6" fmla="*/ 767945 h 1481520"/>
              <a:gd name="connsiteX7" fmla="*/ 2126592 w 2876897"/>
              <a:gd name="connsiteY7" fmla="*/ 478752 h 1481520"/>
              <a:gd name="connsiteX8" fmla="*/ 2210912 w 2876897"/>
              <a:gd name="connsiteY8" fmla="*/ 23807 h 1481520"/>
              <a:gd name="connsiteX9" fmla="*/ 2876897 w 2876897"/>
              <a:gd name="connsiteY9" fmla="*/ 39276 h 1481520"/>
              <a:gd name="connsiteX10" fmla="*/ 2084403 w 2876897"/>
              <a:gd name="connsiteY10" fmla="*/ 1412939 h 1481520"/>
              <a:gd name="connsiteX11" fmla="*/ 698505 w 2876897"/>
              <a:gd name="connsiteY11" fmla="*/ 1390335 h 1481520"/>
              <a:gd name="connsiteX0" fmla="*/ 698505 w 2876897"/>
              <a:gd name="connsiteY0" fmla="*/ 1390335 h 1481520"/>
              <a:gd name="connsiteX1" fmla="*/ 116789 w 2876897"/>
              <a:gd name="connsiteY1" fmla="*/ 590029 h 1481520"/>
              <a:gd name="connsiteX2" fmla="*/ 0 w 2876897"/>
              <a:gd name="connsiteY2" fmla="*/ 83689 h 1481520"/>
              <a:gd name="connsiteX3" fmla="*/ 574390 w 2876897"/>
              <a:gd name="connsiteY3" fmla="*/ 0 h 1481520"/>
              <a:gd name="connsiteX4" fmla="*/ 592822 w 2876897"/>
              <a:gd name="connsiteY4" fmla="*/ 142333 h 1481520"/>
              <a:gd name="connsiteX5" fmla="*/ 1077920 w 2876897"/>
              <a:gd name="connsiteY5" fmla="*/ 764841 h 1481520"/>
              <a:gd name="connsiteX6" fmla="*/ 1791731 w 2876897"/>
              <a:gd name="connsiteY6" fmla="*/ 767945 h 1481520"/>
              <a:gd name="connsiteX7" fmla="*/ 2126592 w 2876897"/>
              <a:gd name="connsiteY7" fmla="*/ 478752 h 1481520"/>
              <a:gd name="connsiteX8" fmla="*/ 2210912 w 2876897"/>
              <a:gd name="connsiteY8" fmla="*/ 23807 h 1481520"/>
              <a:gd name="connsiteX9" fmla="*/ 2876897 w 2876897"/>
              <a:gd name="connsiteY9" fmla="*/ 39276 h 1481520"/>
              <a:gd name="connsiteX10" fmla="*/ 2084403 w 2876897"/>
              <a:gd name="connsiteY10" fmla="*/ 1412939 h 1481520"/>
              <a:gd name="connsiteX11" fmla="*/ 698505 w 2876897"/>
              <a:gd name="connsiteY11" fmla="*/ 1390335 h 14815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60220"/>
              <a:gd name="connsiteX1" fmla="*/ 116789 w 2876897"/>
              <a:gd name="connsiteY1" fmla="*/ 590029 h 1560220"/>
              <a:gd name="connsiteX2" fmla="*/ 0 w 2876897"/>
              <a:gd name="connsiteY2" fmla="*/ 83689 h 1560220"/>
              <a:gd name="connsiteX3" fmla="*/ 574390 w 2876897"/>
              <a:gd name="connsiteY3" fmla="*/ 0 h 1560220"/>
              <a:gd name="connsiteX4" fmla="*/ 592822 w 2876897"/>
              <a:gd name="connsiteY4" fmla="*/ 142333 h 1560220"/>
              <a:gd name="connsiteX5" fmla="*/ 1077920 w 2876897"/>
              <a:gd name="connsiteY5" fmla="*/ 764841 h 1560220"/>
              <a:gd name="connsiteX6" fmla="*/ 1791731 w 2876897"/>
              <a:gd name="connsiteY6" fmla="*/ 767945 h 1560220"/>
              <a:gd name="connsiteX7" fmla="*/ 2126592 w 2876897"/>
              <a:gd name="connsiteY7" fmla="*/ 478752 h 1560220"/>
              <a:gd name="connsiteX8" fmla="*/ 2210912 w 2876897"/>
              <a:gd name="connsiteY8" fmla="*/ 23807 h 1560220"/>
              <a:gd name="connsiteX9" fmla="*/ 2876897 w 2876897"/>
              <a:gd name="connsiteY9" fmla="*/ 39276 h 1560220"/>
              <a:gd name="connsiteX10" fmla="*/ 2084403 w 2876897"/>
              <a:gd name="connsiteY10" fmla="*/ 1412939 h 1560220"/>
              <a:gd name="connsiteX11" fmla="*/ 698505 w 2876897"/>
              <a:gd name="connsiteY11" fmla="*/ 1390335 h 1560220"/>
              <a:gd name="connsiteX0" fmla="*/ 698505 w 2876897"/>
              <a:gd name="connsiteY0" fmla="*/ 1390335 h 1591884"/>
              <a:gd name="connsiteX1" fmla="*/ 116789 w 2876897"/>
              <a:gd name="connsiteY1" fmla="*/ 590029 h 1591884"/>
              <a:gd name="connsiteX2" fmla="*/ 0 w 2876897"/>
              <a:gd name="connsiteY2" fmla="*/ 83689 h 1591884"/>
              <a:gd name="connsiteX3" fmla="*/ 574390 w 2876897"/>
              <a:gd name="connsiteY3" fmla="*/ 0 h 1591884"/>
              <a:gd name="connsiteX4" fmla="*/ 592822 w 2876897"/>
              <a:gd name="connsiteY4" fmla="*/ 142333 h 1591884"/>
              <a:gd name="connsiteX5" fmla="*/ 1077920 w 2876897"/>
              <a:gd name="connsiteY5" fmla="*/ 764841 h 1591884"/>
              <a:gd name="connsiteX6" fmla="*/ 1791731 w 2876897"/>
              <a:gd name="connsiteY6" fmla="*/ 767945 h 1591884"/>
              <a:gd name="connsiteX7" fmla="*/ 2126592 w 2876897"/>
              <a:gd name="connsiteY7" fmla="*/ 478752 h 1591884"/>
              <a:gd name="connsiteX8" fmla="*/ 2210912 w 2876897"/>
              <a:gd name="connsiteY8" fmla="*/ 23807 h 1591884"/>
              <a:gd name="connsiteX9" fmla="*/ 2876897 w 2876897"/>
              <a:gd name="connsiteY9" fmla="*/ 39276 h 1591884"/>
              <a:gd name="connsiteX10" fmla="*/ 2096211 w 2876897"/>
              <a:gd name="connsiteY10" fmla="*/ 1461348 h 1591884"/>
              <a:gd name="connsiteX11" fmla="*/ 698505 w 2876897"/>
              <a:gd name="connsiteY11" fmla="*/ 1390335 h 1591884"/>
              <a:gd name="connsiteX0" fmla="*/ 698505 w 2876897"/>
              <a:gd name="connsiteY0" fmla="*/ 1390335 h 1549509"/>
              <a:gd name="connsiteX1" fmla="*/ 116789 w 2876897"/>
              <a:gd name="connsiteY1" fmla="*/ 590029 h 1549509"/>
              <a:gd name="connsiteX2" fmla="*/ 0 w 2876897"/>
              <a:gd name="connsiteY2" fmla="*/ 83689 h 1549509"/>
              <a:gd name="connsiteX3" fmla="*/ 574390 w 2876897"/>
              <a:gd name="connsiteY3" fmla="*/ 0 h 1549509"/>
              <a:gd name="connsiteX4" fmla="*/ 592822 w 2876897"/>
              <a:gd name="connsiteY4" fmla="*/ 142333 h 1549509"/>
              <a:gd name="connsiteX5" fmla="*/ 1077920 w 2876897"/>
              <a:gd name="connsiteY5" fmla="*/ 764841 h 1549509"/>
              <a:gd name="connsiteX6" fmla="*/ 1791731 w 2876897"/>
              <a:gd name="connsiteY6" fmla="*/ 767945 h 1549509"/>
              <a:gd name="connsiteX7" fmla="*/ 2126592 w 2876897"/>
              <a:gd name="connsiteY7" fmla="*/ 478752 h 1549509"/>
              <a:gd name="connsiteX8" fmla="*/ 2210912 w 2876897"/>
              <a:gd name="connsiteY8" fmla="*/ 23807 h 1549509"/>
              <a:gd name="connsiteX9" fmla="*/ 2876897 w 2876897"/>
              <a:gd name="connsiteY9" fmla="*/ 39276 h 1549509"/>
              <a:gd name="connsiteX10" fmla="*/ 2096211 w 2876897"/>
              <a:gd name="connsiteY10" fmla="*/ 1461348 h 1549509"/>
              <a:gd name="connsiteX11" fmla="*/ 698505 w 2876897"/>
              <a:gd name="connsiteY11" fmla="*/ 1390335 h 1549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76897" h="1549509">
                <a:moveTo>
                  <a:pt x="698505" y="1390335"/>
                </a:moveTo>
                <a:cubicBezTo>
                  <a:pt x="382179" y="1190875"/>
                  <a:pt x="233206" y="807803"/>
                  <a:pt x="116789" y="590029"/>
                </a:cubicBezTo>
                <a:cubicBezTo>
                  <a:pt x="372" y="372255"/>
                  <a:pt x="12108" y="225281"/>
                  <a:pt x="0" y="83689"/>
                </a:cubicBezTo>
                <a:lnTo>
                  <a:pt x="574390" y="0"/>
                </a:lnTo>
                <a:lnTo>
                  <a:pt x="592822" y="142333"/>
                </a:lnTo>
                <a:cubicBezTo>
                  <a:pt x="640270" y="442220"/>
                  <a:pt x="878102" y="660572"/>
                  <a:pt x="1077920" y="764841"/>
                </a:cubicBezTo>
                <a:cubicBezTo>
                  <a:pt x="1277738" y="869110"/>
                  <a:pt x="1580765" y="845068"/>
                  <a:pt x="1791731" y="767945"/>
                </a:cubicBezTo>
                <a:cubicBezTo>
                  <a:pt x="1909457" y="671038"/>
                  <a:pt x="2056108" y="596953"/>
                  <a:pt x="2126592" y="478752"/>
                </a:cubicBezTo>
                <a:cubicBezTo>
                  <a:pt x="2186525" y="332585"/>
                  <a:pt x="2227007" y="164432"/>
                  <a:pt x="2210912" y="23807"/>
                </a:cubicBezTo>
                <a:lnTo>
                  <a:pt x="2876897" y="39276"/>
                </a:lnTo>
                <a:cubicBezTo>
                  <a:pt x="2854819" y="291776"/>
                  <a:pt x="2721442" y="1173237"/>
                  <a:pt x="2096211" y="1461348"/>
                </a:cubicBezTo>
                <a:cubicBezTo>
                  <a:pt x="1609321" y="1617817"/>
                  <a:pt x="1025448" y="1548465"/>
                  <a:pt x="698505" y="1390335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188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30973"/>
            <a:ext cx="5395210" cy="145651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60" y="2003099"/>
            <a:ext cx="5395210" cy="40167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8BC5525-CF2B-61B7-2A74-6DE992B6BC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1429196">
            <a:off x="6624315" y="183622"/>
            <a:ext cx="5543342" cy="6080538"/>
          </a:xfrm>
          <a:custGeom>
            <a:avLst/>
            <a:gdLst>
              <a:gd name="connsiteX0" fmla="*/ 516568 w 5543342"/>
              <a:gd name="connsiteY0" fmla="*/ 0 h 6080538"/>
              <a:gd name="connsiteX1" fmla="*/ 5542764 w 5543342"/>
              <a:gd name="connsiteY1" fmla="*/ 510009 h 6080538"/>
              <a:gd name="connsiteX2" fmla="*/ 5340089 w 5543342"/>
              <a:gd name="connsiteY2" fmla="*/ 3610175 h 6080538"/>
              <a:gd name="connsiteX3" fmla="*/ 5118358 w 5543342"/>
              <a:gd name="connsiteY3" fmla="*/ 6080538 h 6080538"/>
              <a:gd name="connsiteX4" fmla="*/ 1287318 w 5543342"/>
              <a:gd name="connsiteY4" fmla="*/ 5769564 h 6080538"/>
              <a:gd name="connsiteX5" fmla="*/ 1291721 w 5543342"/>
              <a:gd name="connsiteY5" fmla="*/ 5758465 h 6080538"/>
              <a:gd name="connsiteX6" fmla="*/ 1332268 w 5543342"/>
              <a:gd name="connsiteY6" fmla="*/ 5554724 h 6080538"/>
              <a:gd name="connsiteX7" fmla="*/ 1006825 w 5543342"/>
              <a:gd name="connsiteY7" fmla="*/ 4870534 h 6080538"/>
              <a:gd name="connsiteX8" fmla="*/ 420574 w 5543342"/>
              <a:gd name="connsiteY8" fmla="*/ 4651036 h 6080538"/>
              <a:gd name="connsiteX9" fmla="*/ 16166 w 5543342"/>
              <a:gd name="connsiteY9" fmla="*/ 4725372 h 6080538"/>
              <a:gd name="connsiteX10" fmla="*/ 0 w 5543342"/>
              <a:gd name="connsiteY10" fmla="*/ 4733953 h 6080538"/>
              <a:gd name="connsiteX11" fmla="*/ 25673 w 5543342"/>
              <a:gd name="connsiteY11" fmla="*/ 4477145 h 6080538"/>
              <a:gd name="connsiteX12" fmla="*/ 268217 w 5543342"/>
              <a:gd name="connsiteY12" fmla="*/ 2031585 h 6080538"/>
              <a:gd name="connsiteX13" fmla="*/ 494239 w 5543342"/>
              <a:gd name="connsiteY13" fmla="*/ 128602 h 608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3342" h="6080538">
                <a:moveTo>
                  <a:pt x="516568" y="0"/>
                </a:moveTo>
                <a:lnTo>
                  <a:pt x="5542764" y="510009"/>
                </a:lnTo>
                <a:cubicBezTo>
                  <a:pt x="5553671" y="891546"/>
                  <a:pt x="5407648" y="2576786"/>
                  <a:pt x="5340089" y="3610175"/>
                </a:cubicBezTo>
                <a:cubicBezTo>
                  <a:pt x="5278007" y="4570989"/>
                  <a:pt x="5231601" y="5375940"/>
                  <a:pt x="5118358" y="6080538"/>
                </a:cubicBezTo>
                <a:lnTo>
                  <a:pt x="1287318" y="5769564"/>
                </a:lnTo>
                <a:lnTo>
                  <a:pt x="1291721" y="5758465"/>
                </a:lnTo>
                <a:cubicBezTo>
                  <a:pt x="1317526" y="5680617"/>
                  <a:pt x="1331151" y="5609386"/>
                  <a:pt x="1332268" y="5554724"/>
                </a:cubicBezTo>
                <a:cubicBezTo>
                  <a:pt x="1336735" y="5336075"/>
                  <a:pt x="1158774" y="5021148"/>
                  <a:pt x="1006825" y="4870534"/>
                </a:cubicBezTo>
                <a:cubicBezTo>
                  <a:pt x="854876" y="4719919"/>
                  <a:pt x="606104" y="4621003"/>
                  <a:pt x="420574" y="4651036"/>
                </a:cubicBezTo>
                <a:cubicBezTo>
                  <a:pt x="304618" y="4669807"/>
                  <a:pt x="163887" y="4661920"/>
                  <a:pt x="16166" y="4725372"/>
                </a:cubicBezTo>
                <a:lnTo>
                  <a:pt x="0" y="4733953"/>
                </a:lnTo>
                <a:lnTo>
                  <a:pt x="25673" y="4477145"/>
                </a:lnTo>
                <a:cubicBezTo>
                  <a:pt x="109984" y="3645971"/>
                  <a:pt x="226715" y="2587322"/>
                  <a:pt x="268217" y="2031585"/>
                </a:cubicBezTo>
                <a:cubicBezTo>
                  <a:pt x="323179" y="1411943"/>
                  <a:pt x="397647" y="762029"/>
                  <a:pt x="494239" y="12860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9660" y="6356350"/>
            <a:ext cx="317268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2711" y="6356350"/>
            <a:ext cx="1801089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20" y="6356350"/>
            <a:ext cx="547255" cy="365125"/>
          </a:xfrm>
        </p:spPr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0" name="Oval 28">
            <a:extLst>
              <a:ext uri="{FF2B5EF4-FFF2-40B4-BE49-F238E27FC236}">
                <a16:creationId xmlns:a16="http://schemas.microsoft.com/office/drawing/2014/main" id="{1B4BC684-4AF2-808F-7211-8B63C550A059}"/>
              </a:ext>
            </a:extLst>
          </p:cNvPr>
          <p:cNvSpPr/>
          <p:nvPr/>
        </p:nvSpPr>
        <p:spPr>
          <a:xfrm rot="2599426">
            <a:off x="6252667" y="4935505"/>
            <a:ext cx="1800041" cy="1775781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59270" h="3018036">
                <a:moveTo>
                  <a:pt x="11907" y="1624714"/>
                </a:moveTo>
                <a:cubicBezTo>
                  <a:pt x="-67795" y="983902"/>
                  <a:pt x="272066" y="723639"/>
                  <a:pt x="453606" y="460819"/>
                </a:cubicBezTo>
                <a:cubicBezTo>
                  <a:pt x="635146" y="197999"/>
                  <a:pt x="1049220" y="9410"/>
                  <a:pt x="1412722" y="379"/>
                </a:cubicBezTo>
                <a:cubicBezTo>
                  <a:pt x="1776224" y="-8652"/>
                  <a:pt x="2371800" y="143814"/>
                  <a:pt x="2634620" y="406634"/>
                </a:cubicBezTo>
                <a:cubicBezTo>
                  <a:pt x="2897440" y="669454"/>
                  <a:pt x="3249737" y="1489643"/>
                  <a:pt x="2935457" y="2092073"/>
                </a:cubicBezTo>
                <a:cubicBezTo>
                  <a:pt x="2492483" y="2809649"/>
                  <a:pt x="1744193" y="3083102"/>
                  <a:pt x="1256935" y="3005209"/>
                </a:cubicBezTo>
                <a:cubicBezTo>
                  <a:pt x="769677" y="2927316"/>
                  <a:pt x="91609" y="2265526"/>
                  <a:pt x="11907" y="162471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CE8AB87-6DEE-5CAA-3E21-056B4B855423}"/>
              </a:ext>
            </a:extLst>
          </p:cNvPr>
          <p:cNvGrpSpPr/>
          <p:nvPr/>
        </p:nvGrpSpPr>
        <p:grpSpPr>
          <a:xfrm flipH="1">
            <a:off x="6891213" y="5570054"/>
            <a:ext cx="626222" cy="449746"/>
            <a:chOff x="10056508" y="3477013"/>
            <a:chExt cx="713092" cy="512135"/>
          </a:xfrm>
        </p:grpSpPr>
        <p:sp>
          <p:nvSpPr>
            <p:cNvPr id="34" name="Freeform: Shape 13">
              <a:extLst>
                <a:ext uri="{FF2B5EF4-FFF2-40B4-BE49-F238E27FC236}">
                  <a16:creationId xmlns:a16="http://schemas.microsoft.com/office/drawing/2014/main" id="{2C30964C-23D6-6A1F-9B3D-211EE16A296B}"/>
                </a:ext>
              </a:extLst>
            </p:cNvPr>
            <p:cNvSpPr/>
            <p:nvPr/>
          </p:nvSpPr>
          <p:spPr>
            <a:xfrm>
              <a:off x="10056508" y="3890827"/>
              <a:ext cx="713092" cy="98321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22C6CE2-D5F6-D391-6769-2FA1C4CDD625}"/>
                </a:ext>
              </a:extLst>
            </p:cNvPr>
            <p:cNvSpPr/>
            <p:nvPr/>
          </p:nvSpPr>
          <p:spPr>
            <a:xfrm flipH="1">
              <a:off x="10462097" y="3477013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15">
              <a:extLst>
                <a:ext uri="{FF2B5EF4-FFF2-40B4-BE49-F238E27FC236}">
                  <a16:creationId xmlns:a16="http://schemas.microsoft.com/office/drawing/2014/main" id="{8A70E6DA-2CCB-333F-CF01-25091DD49D99}"/>
                </a:ext>
              </a:extLst>
            </p:cNvPr>
            <p:cNvSpPr/>
            <p:nvPr/>
          </p:nvSpPr>
          <p:spPr>
            <a:xfrm flipH="1">
              <a:off x="10468546" y="3477013"/>
              <a:ext cx="150739" cy="133780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032E2D2-EED1-81D7-BCB0-617356BCDEAA}"/>
                </a:ext>
              </a:extLst>
            </p:cNvPr>
            <p:cNvSpPr/>
            <p:nvPr/>
          </p:nvSpPr>
          <p:spPr>
            <a:xfrm flipH="1">
              <a:off x="10108996" y="3520306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17">
              <a:extLst>
                <a:ext uri="{FF2B5EF4-FFF2-40B4-BE49-F238E27FC236}">
                  <a16:creationId xmlns:a16="http://schemas.microsoft.com/office/drawing/2014/main" id="{7D4E2E0E-0263-345D-95F4-1DBE004F10AD}"/>
                </a:ext>
              </a:extLst>
            </p:cNvPr>
            <p:cNvSpPr/>
            <p:nvPr/>
          </p:nvSpPr>
          <p:spPr>
            <a:xfrm flipH="1">
              <a:off x="10114155" y="3520306"/>
              <a:ext cx="150739" cy="133780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4487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345440"/>
            <a:ext cx="6472566" cy="113324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9" y="1494301"/>
            <a:ext cx="6472566" cy="46016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4088" y="6356350"/>
            <a:ext cx="324262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0976" y="6356350"/>
            <a:ext cx="1801089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44241" y="6356350"/>
            <a:ext cx="547255" cy="365125"/>
          </a:xfrm>
        </p:spPr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C4E015C-42DC-76ED-17D3-98FEDC30D7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4872" y="0"/>
            <a:ext cx="4147127" cy="6858000"/>
          </a:xfrm>
          <a:custGeom>
            <a:avLst/>
            <a:gdLst>
              <a:gd name="connsiteX0" fmla="*/ 120263 w 6271682"/>
              <a:gd name="connsiteY0" fmla="*/ 0 h 6858000"/>
              <a:gd name="connsiteX1" fmla="*/ 6271682 w 6271682"/>
              <a:gd name="connsiteY1" fmla="*/ 0 h 6858000"/>
              <a:gd name="connsiteX2" fmla="*/ 6271682 w 6271682"/>
              <a:gd name="connsiteY2" fmla="*/ 6858000 h 6858000"/>
              <a:gd name="connsiteX3" fmla="*/ 27900 w 6271682"/>
              <a:gd name="connsiteY3" fmla="*/ 6858000 h 6858000"/>
              <a:gd name="connsiteX4" fmla="*/ 120263 w 627168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1682" h="6858000">
                <a:moveTo>
                  <a:pt x="120263" y="0"/>
                </a:moveTo>
                <a:lnTo>
                  <a:pt x="6271682" y="0"/>
                </a:lnTo>
                <a:lnTo>
                  <a:pt x="6271682" y="6858000"/>
                </a:lnTo>
                <a:lnTo>
                  <a:pt x="27900" y="6858000"/>
                </a:lnTo>
                <a:cubicBezTo>
                  <a:pt x="-61384" y="4082473"/>
                  <a:pt x="89475" y="2286000"/>
                  <a:pt x="120263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628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2" y="4426528"/>
            <a:ext cx="3853453" cy="1689602"/>
          </a:xfrm>
        </p:spPr>
        <p:txBody>
          <a:bodyPr anchor="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76598F-F6AF-BB82-8775-D6BCA6D905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4106174"/>
          </a:xfrm>
          <a:custGeom>
            <a:avLst/>
            <a:gdLst>
              <a:gd name="connsiteX0" fmla="*/ 0 w 12192000"/>
              <a:gd name="connsiteY0" fmla="*/ 0 h 4106174"/>
              <a:gd name="connsiteX1" fmla="*/ 12192000 w 12192000"/>
              <a:gd name="connsiteY1" fmla="*/ 0 h 4106174"/>
              <a:gd name="connsiteX2" fmla="*/ 12192000 w 12192000"/>
              <a:gd name="connsiteY2" fmla="*/ 4031835 h 4106174"/>
              <a:gd name="connsiteX3" fmla="*/ 0 w 12192000"/>
              <a:gd name="connsiteY3" fmla="*/ 3969361 h 410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106174">
                <a:moveTo>
                  <a:pt x="0" y="0"/>
                </a:moveTo>
                <a:lnTo>
                  <a:pt x="12192000" y="0"/>
                </a:lnTo>
                <a:lnTo>
                  <a:pt x="12192000" y="4031835"/>
                </a:lnTo>
                <a:cubicBezTo>
                  <a:pt x="8158670" y="4281734"/>
                  <a:pt x="3051835" y="3807967"/>
                  <a:pt x="0" y="3969361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5961" y="4426528"/>
            <a:ext cx="6602723" cy="18588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4065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9" y="947783"/>
            <a:ext cx="3055595" cy="1570973"/>
          </a:xfrm>
        </p:spPr>
        <p:txBody>
          <a:bodyPr anchor="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D01256D-37B2-9E09-91D3-E0A708DD5B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5586" y="3232355"/>
            <a:ext cx="3496759" cy="2961002"/>
          </a:xfrm>
          <a:custGeom>
            <a:avLst/>
            <a:gdLst>
              <a:gd name="connsiteX0" fmla="*/ 3341940 w 3496759"/>
              <a:gd name="connsiteY0" fmla="*/ 0 h 2961002"/>
              <a:gd name="connsiteX1" fmla="*/ 3496759 w 3496759"/>
              <a:gd name="connsiteY1" fmla="*/ 2746153 h 2961002"/>
              <a:gd name="connsiteX2" fmla="*/ 136061 w 3496759"/>
              <a:gd name="connsiteY2" fmla="*/ 2961002 h 2961002"/>
              <a:gd name="connsiteX3" fmla="*/ 0 w 3496759"/>
              <a:gd name="connsiteY3" fmla="*/ 174175 h 2961002"/>
              <a:gd name="connsiteX4" fmla="*/ 2023692 w 3496759"/>
              <a:gd name="connsiteY4" fmla="*/ 64436 h 2961002"/>
              <a:gd name="connsiteX5" fmla="*/ 2256538 w 3496759"/>
              <a:gd name="connsiteY5" fmla="*/ 52682 h 2961002"/>
              <a:gd name="connsiteX6" fmla="*/ 2247977 w 3496759"/>
              <a:gd name="connsiteY6" fmla="*/ 72592 h 2961002"/>
              <a:gd name="connsiteX7" fmla="*/ 2225535 w 3496759"/>
              <a:gd name="connsiteY7" fmla="*/ 164386 h 2961002"/>
              <a:gd name="connsiteX8" fmla="*/ 2307513 w 3496759"/>
              <a:gd name="connsiteY8" fmla="*/ 318345 h 2961002"/>
              <a:gd name="connsiteX9" fmla="*/ 2428894 w 3496759"/>
              <a:gd name="connsiteY9" fmla="*/ 296195 h 2961002"/>
              <a:gd name="connsiteX10" fmla="*/ 2542559 w 3496759"/>
              <a:gd name="connsiteY10" fmla="*/ 145939 h 2961002"/>
              <a:gd name="connsiteX11" fmla="*/ 2634775 w 3496759"/>
              <a:gd name="connsiteY11" fmla="*/ 309655 h 2961002"/>
              <a:gd name="connsiteX12" fmla="*/ 2816626 w 3496759"/>
              <a:gd name="connsiteY12" fmla="*/ 238732 h 2961002"/>
              <a:gd name="connsiteX13" fmla="*/ 2795835 w 3496759"/>
              <a:gd name="connsiteY13" fmla="*/ 69972 h 2961002"/>
              <a:gd name="connsiteX14" fmla="*/ 2988306 w 3496759"/>
              <a:gd name="connsiteY14" fmla="*/ 94882 h 2961002"/>
              <a:gd name="connsiteX15" fmla="*/ 3087045 w 3496759"/>
              <a:gd name="connsiteY15" fmla="*/ 18236 h 2961002"/>
              <a:gd name="connsiteX16" fmla="*/ 3090490 w 3496759"/>
              <a:gd name="connsiteY16" fmla="*/ 11851 h 296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96759" h="2961002">
                <a:moveTo>
                  <a:pt x="3341940" y="0"/>
                </a:moveTo>
                <a:cubicBezTo>
                  <a:pt x="3388811" y="328615"/>
                  <a:pt x="3495783" y="2199740"/>
                  <a:pt x="3496759" y="2746153"/>
                </a:cubicBezTo>
                <a:cubicBezTo>
                  <a:pt x="2830638" y="2812104"/>
                  <a:pt x="2024969" y="2898919"/>
                  <a:pt x="136061" y="2961002"/>
                </a:cubicBezTo>
                <a:lnTo>
                  <a:pt x="0" y="174175"/>
                </a:lnTo>
                <a:cubicBezTo>
                  <a:pt x="538808" y="142959"/>
                  <a:pt x="1275643" y="102721"/>
                  <a:pt x="2023692" y="64436"/>
                </a:cubicBezTo>
                <a:lnTo>
                  <a:pt x="2256538" y="52682"/>
                </a:lnTo>
                <a:lnTo>
                  <a:pt x="2247977" y="72592"/>
                </a:lnTo>
                <a:cubicBezTo>
                  <a:pt x="2240248" y="92031"/>
                  <a:pt x="2232645" y="117050"/>
                  <a:pt x="2225535" y="164386"/>
                </a:cubicBezTo>
                <a:cubicBezTo>
                  <a:pt x="2225563" y="203480"/>
                  <a:pt x="2250847" y="290232"/>
                  <a:pt x="2307513" y="318345"/>
                </a:cubicBezTo>
                <a:cubicBezTo>
                  <a:pt x="2344791" y="326112"/>
                  <a:pt x="2414670" y="322165"/>
                  <a:pt x="2428894" y="296195"/>
                </a:cubicBezTo>
                <a:cubicBezTo>
                  <a:pt x="2466212" y="257288"/>
                  <a:pt x="2498126" y="241730"/>
                  <a:pt x="2542559" y="145939"/>
                </a:cubicBezTo>
                <a:cubicBezTo>
                  <a:pt x="2569521" y="242163"/>
                  <a:pt x="2581981" y="259052"/>
                  <a:pt x="2634775" y="309655"/>
                </a:cubicBezTo>
                <a:cubicBezTo>
                  <a:pt x="2686012" y="332441"/>
                  <a:pt x="2790537" y="339486"/>
                  <a:pt x="2816626" y="238732"/>
                </a:cubicBezTo>
                <a:cubicBezTo>
                  <a:pt x="2824521" y="199579"/>
                  <a:pt x="2836745" y="187278"/>
                  <a:pt x="2795835" y="69972"/>
                </a:cubicBezTo>
                <a:cubicBezTo>
                  <a:pt x="2883067" y="76228"/>
                  <a:pt x="2867248" y="109075"/>
                  <a:pt x="2988306" y="94882"/>
                </a:cubicBezTo>
                <a:cubicBezTo>
                  <a:pt x="3021738" y="85848"/>
                  <a:pt x="3062455" y="54549"/>
                  <a:pt x="3087045" y="18236"/>
                </a:cubicBezTo>
                <a:lnTo>
                  <a:pt x="3090490" y="11851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438" y="947783"/>
            <a:ext cx="7298771" cy="52455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Star: 7 Points 2">
            <a:extLst>
              <a:ext uri="{FF2B5EF4-FFF2-40B4-BE49-F238E27FC236}">
                <a16:creationId xmlns:a16="http://schemas.microsoft.com/office/drawing/2014/main" id="{4B69A2B3-DC5F-4BAB-2C1B-EF6211D96C5F}"/>
              </a:ext>
            </a:extLst>
          </p:cNvPr>
          <p:cNvSpPr/>
          <p:nvPr/>
        </p:nvSpPr>
        <p:spPr>
          <a:xfrm rot="15264538">
            <a:off x="2396934" y="2544071"/>
            <a:ext cx="1039389" cy="1047193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656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DB845DF-A6AA-5EA8-1241-69EFACB9C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0994" y="4478218"/>
            <a:ext cx="7057007" cy="147866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b="0" spc="0" baseline="0"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FFDCEC5-78F7-1A72-64CB-DF2DDF3A8FB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27488" y="825500"/>
            <a:ext cx="7746596" cy="4500979"/>
          </a:xfrm>
        </p:spPr>
        <p:txBody>
          <a:bodyPr anchor="b"/>
          <a:lstStyle>
            <a:lvl1pPr>
              <a:buNone/>
              <a:defRPr sz="30000" b="1"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0995" y="6356350"/>
            <a:ext cx="317268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9D9F539-92A8-FC48-F8C8-9B858AC58A97}"/>
              </a:ext>
            </a:extLst>
          </p:cNvPr>
          <p:cNvGrpSpPr/>
          <p:nvPr/>
        </p:nvGrpSpPr>
        <p:grpSpPr>
          <a:xfrm flipH="1">
            <a:off x="-116558" y="3042542"/>
            <a:ext cx="3272136" cy="3732067"/>
            <a:chOff x="8982892" y="3069175"/>
            <a:chExt cx="3272136" cy="373206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1CEF69E-788E-7099-4364-1CD62B259D2A}"/>
                </a:ext>
              </a:extLst>
            </p:cNvPr>
            <p:cNvSpPr/>
            <p:nvPr/>
          </p:nvSpPr>
          <p:spPr>
            <a:xfrm rot="9427098" flipH="1" flipV="1">
              <a:off x="10211768" y="5220569"/>
              <a:ext cx="1997052" cy="1580673"/>
            </a:xfrm>
            <a:custGeom>
              <a:avLst/>
              <a:gdLst>
                <a:gd name="connsiteX0" fmla="*/ 60961 w 4809470"/>
                <a:gd name="connsiteY0" fmla="*/ 0 h 3178596"/>
                <a:gd name="connsiteX1" fmla="*/ 4792129 w 4809470"/>
                <a:gd name="connsiteY1" fmla="*/ 390938 h 3178596"/>
                <a:gd name="connsiteX2" fmla="*/ 4807287 w 4809470"/>
                <a:gd name="connsiteY2" fmla="*/ 588882 h 3178596"/>
                <a:gd name="connsiteX3" fmla="*/ 4614824 w 4809470"/>
                <a:gd name="connsiteY3" fmla="*/ 1612192 h 3178596"/>
                <a:gd name="connsiteX4" fmla="*/ 1976024 w 4809470"/>
                <a:gd name="connsiteY4" fmla="*/ 3156896 h 3178596"/>
                <a:gd name="connsiteX5" fmla="*/ 18719 w 4809470"/>
                <a:gd name="connsiteY5" fmla="*/ 821586 h 3178596"/>
                <a:gd name="connsiteX6" fmla="*/ 34223 w 4809470"/>
                <a:gd name="connsiteY6" fmla="*/ 119143 h 3178596"/>
                <a:gd name="connsiteX0" fmla="*/ 34223 w 4809470"/>
                <a:gd name="connsiteY0" fmla="*/ 0 h 3059453"/>
                <a:gd name="connsiteX1" fmla="*/ 4792129 w 4809470"/>
                <a:gd name="connsiteY1" fmla="*/ 271795 h 3059453"/>
                <a:gd name="connsiteX2" fmla="*/ 4807287 w 4809470"/>
                <a:gd name="connsiteY2" fmla="*/ 469739 h 3059453"/>
                <a:gd name="connsiteX3" fmla="*/ 4614824 w 4809470"/>
                <a:gd name="connsiteY3" fmla="*/ 1493049 h 3059453"/>
                <a:gd name="connsiteX4" fmla="*/ 1976024 w 4809470"/>
                <a:gd name="connsiteY4" fmla="*/ 3037753 h 3059453"/>
                <a:gd name="connsiteX5" fmla="*/ 18719 w 4809470"/>
                <a:gd name="connsiteY5" fmla="*/ 702443 h 3059453"/>
                <a:gd name="connsiteX6" fmla="*/ 34223 w 4809470"/>
                <a:gd name="connsiteY6" fmla="*/ 0 h 3059453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809793 w 4811976"/>
                <a:gd name="connsiteY2" fmla="*/ 393308 h 2983022"/>
                <a:gd name="connsiteX3" fmla="*/ 4617330 w 4811976"/>
                <a:gd name="connsiteY3" fmla="*/ 1416618 h 2983022"/>
                <a:gd name="connsiteX4" fmla="*/ 1978530 w 4811976"/>
                <a:gd name="connsiteY4" fmla="*/ 2961322 h 2983022"/>
                <a:gd name="connsiteX5" fmla="*/ 21225 w 4811976"/>
                <a:gd name="connsiteY5" fmla="*/ 626012 h 2983022"/>
                <a:gd name="connsiteX6" fmla="*/ 30413 w 4811976"/>
                <a:gd name="connsiteY6" fmla="*/ 0 h 2983022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711079 w 4811976"/>
                <a:gd name="connsiteY2" fmla="*/ 101695 h 2983022"/>
                <a:gd name="connsiteX3" fmla="*/ 4809793 w 4811976"/>
                <a:gd name="connsiteY3" fmla="*/ 393308 h 2983022"/>
                <a:gd name="connsiteX4" fmla="*/ 4617330 w 4811976"/>
                <a:gd name="connsiteY4" fmla="*/ 1416618 h 2983022"/>
                <a:gd name="connsiteX5" fmla="*/ 1978530 w 4811976"/>
                <a:gd name="connsiteY5" fmla="*/ 2961322 h 2983022"/>
                <a:gd name="connsiteX6" fmla="*/ 21225 w 4811976"/>
                <a:gd name="connsiteY6" fmla="*/ 626012 h 2983022"/>
                <a:gd name="connsiteX7" fmla="*/ 30413 w 4811976"/>
                <a:gd name="connsiteY7" fmla="*/ 0 h 2983022"/>
                <a:gd name="connsiteX0" fmla="*/ 30413 w 5159423"/>
                <a:gd name="connsiteY0" fmla="*/ 0 h 2983022"/>
                <a:gd name="connsiteX1" fmla="*/ 4794635 w 5159423"/>
                <a:gd name="connsiteY1" fmla="*/ 195364 h 2983022"/>
                <a:gd name="connsiteX2" fmla="*/ 4809793 w 5159423"/>
                <a:gd name="connsiteY2" fmla="*/ 393308 h 2983022"/>
                <a:gd name="connsiteX3" fmla="*/ 4617330 w 5159423"/>
                <a:gd name="connsiteY3" fmla="*/ 1416618 h 2983022"/>
                <a:gd name="connsiteX4" fmla="*/ 1978530 w 5159423"/>
                <a:gd name="connsiteY4" fmla="*/ 2961322 h 2983022"/>
                <a:gd name="connsiteX5" fmla="*/ 21225 w 5159423"/>
                <a:gd name="connsiteY5" fmla="*/ 626012 h 2983022"/>
                <a:gd name="connsiteX6" fmla="*/ 30413 w 5159423"/>
                <a:gd name="connsiteY6" fmla="*/ 0 h 2983022"/>
                <a:gd name="connsiteX0" fmla="*/ 30413 w 5099315"/>
                <a:gd name="connsiteY0" fmla="*/ 0 h 2983022"/>
                <a:gd name="connsiteX1" fmla="*/ 4709797 w 5099315"/>
                <a:gd name="connsiteY1" fmla="*/ 75883 h 2983022"/>
                <a:gd name="connsiteX2" fmla="*/ 4809793 w 5099315"/>
                <a:gd name="connsiteY2" fmla="*/ 393308 h 2983022"/>
                <a:gd name="connsiteX3" fmla="*/ 4617330 w 5099315"/>
                <a:gd name="connsiteY3" fmla="*/ 1416618 h 2983022"/>
                <a:gd name="connsiteX4" fmla="*/ 1978530 w 5099315"/>
                <a:gd name="connsiteY4" fmla="*/ 2961322 h 2983022"/>
                <a:gd name="connsiteX5" fmla="*/ 21225 w 5099315"/>
                <a:gd name="connsiteY5" fmla="*/ 626012 h 2983022"/>
                <a:gd name="connsiteX6" fmla="*/ 30413 w 5099315"/>
                <a:gd name="connsiteY6" fmla="*/ 0 h 2983022"/>
                <a:gd name="connsiteX0" fmla="*/ 30413 w 4816479"/>
                <a:gd name="connsiteY0" fmla="*/ 0 h 2983022"/>
                <a:gd name="connsiteX1" fmla="*/ 4709797 w 4816479"/>
                <a:gd name="connsiteY1" fmla="*/ 75883 h 2983022"/>
                <a:gd name="connsiteX2" fmla="*/ 4809793 w 4816479"/>
                <a:gd name="connsiteY2" fmla="*/ 393308 h 2983022"/>
                <a:gd name="connsiteX3" fmla="*/ 4617330 w 4816479"/>
                <a:gd name="connsiteY3" fmla="*/ 1416618 h 2983022"/>
                <a:gd name="connsiteX4" fmla="*/ 1978530 w 4816479"/>
                <a:gd name="connsiteY4" fmla="*/ 2961322 h 2983022"/>
                <a:gd name="connsiteX5" fmla="*/ 21225 w 4816479"/>
                <a:gd name="connsiteY5" fmla="*/ 626012 h 2983022"/>
                <a:gd name="connsiteX6" fmla="*/ 30413 w 4816479"/>
                <a:gd name="connsiteY6" fmla="*/ 0 h 2983022"/>
                <a:gd name="connsiteX0" fmla="*/ 30413 w 4824424"/>
                <a:gd name="connsiteY0" fmla="*/ 0 h 2983022"/>
                <a:gd name="connsiteX1" fmla="*/ 4709797 w 4824424"/>
                <a:gd name="connsiteY1" fmla="*/ 75883 h 2983022"/>
                <a:gd name="connsiteX2" fmla="*/ 4818251 w 4824424"/>
                <a:gd name="connsiteY2" fmla="*/ 577510 h 2983022"/>
                <a:gd name="connsiteX3" fmla="*/ 4617330 w 4824424"/>
                <a:gd name="connsiteY3" fmla="*/ 1416618 h 2983022"/>
                <a:gd name="connsiteX4" fmla="*/ 1978530 w 4824424"/>
                <a:gd name="connsiteY4" fmla="*/ 2961322 h 2983022"/>
                <a:gd name="connsiteX5" fmla="*/ 21225 w 4824424"/>
                <a:gd name="connsiteY5" fmla="*/ 626012 h 2983022"/>
                <a:gd name="connsiteX6" fmla="*/ 30413 w 4824424"/>
                <a:gd name="connsiteY6" fmla="*/ 0 h 2983022"/>
                <a:gd name="connsiteX0" fmla="*/ 30413 w 4824424"/>
                <a:gd name="connsiteY0" fmla="*/ 0 h 3053918"/>
                <a:gd name="connsiteX1" fmla="*/ 4709797 w 4824424"/>
                <a:gd name="connsiteY1" fmla="*/ 75883 h 3053918"/>
                <a:gd name="connsiteX2" fmla="*/ 4818251 w 4824424"/>
                <a:gd name="connsiteY2" fmla="*/ 577510 h 3053918"/>
                <a:gd name="connsiteX3" fmla="*/ 4499705 w 4824424"/>
                <a:gd name="connsiteY3" fmla="*/ 2052119 h 3053918"/>
                <a:gd name="connsiteX4" fmla="*/ 1978530 w 4824424"/>
                <a:gd name="connsiteY4" fmla="*/ 2961322 h 3053918"/>
                <a:gd name="connsiteX5" fmla="*/ 21225 w 4824424"/>
                <a:gd name="connsiteY5" fmla="*/ 626012 h 3053918"/>
                <a:gd name="connsiteX6" fmla="*/ 30413 w 4824424"/>
                <a:gd name="connsiteY6" fmla="*/ 0 h 3053918"/>
                <a:gd name="connsiteX0" fmla="*/ 30413 w 4824424"/>
                <a:gd name="connsiteY0" fmla="*/ 0 h 3031422"/>
                <a:gd name="connsiteX1" fmla="*/ 4709797 w 4824424"/>
                <a:gd name="connsiteY1" fmla="*/ 75883 h 3031422"/>
                <a:gd name="connsiteX2" fmla="*/ 4818251 w 4824424"/>
                <a:gd name="connsiteY2" fmla="*/ 577510 h 3031422"/>
                <a:gd name="connsiteX3" fmla="*/ 4499705 w 4824424"/>
                <a:gd name="connsiteY3" fmla="*/ 2052119 h 3031422"/>
                <a:gd name="connsiteX4" fmla="*/ 1247066 w 4824424"/>
                <a:gd name="connsiteY4" fmla="*/ 2930478 h 3031422"/>
                <a:gd name="connsiteX5" fmla="*/ 21225 w 4824424"/>
                <a:gd name="connsiteY5" fmla="*/ 626012 h 3031422"/>
                <a:gd name="connsiteX6" fmla="*/ 30413 w 4824424"/>
                <a:gd name="connsiteY6" fmla="*/ 0 h 3031422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22995"/>
                <a:gd name="connsiteX1" fmla="*/ 4709797 w 4824424"/>
                <a:gd name="connsiteY1" fmla="*/ 75883 h 3022995"/>
                <a:gd name="connsiteX2" fmla="*/ 4818251 w 4824424"/>
                <a:gd name="connsiteY2" fmla="*/ 577510 h 3022995"/>
                <a:gd name="connsiteX3" fmla="*/ 4499705 w 4824424"/>
                <a:gd name="connsiteY3" fmla="*/ 2052119 h 3022995"/>
                <a:gd name="connsiteX4" fmla="*/ 3835975 w 4824424"/>
                <a:gd name="connsiteY4" fmla="*/ 2740497 h 3022995"/>
                <a:gd name="connsiteX5" fmla="*/ 1162762 w 4824424"/>
                <a:gd name="connsiteY5" fmla="*/ 2876156 h 3022995"/>
                <a:gd name="connsiteX6" fmla="*/ 21225 w 4824424"/>
                <a:gd name="connsiteY6" fmla="*/ 626012 h 3022995"/>
                <a:gd name="connsiteX7" fmla="*/ 30413 w 4824424"/>
                <a:gd name="connsiteY7" fmla="*/ 0 h 3022995"/>
                <a:gd name="connsiteX0" fmla="*/ 30413 w 4804923"/>
                <a:gd name="connsiteY0" fmla="*/ 0 h 3022995"/>
                <a:gd name="connsiteX1" fmla="*/ 4709797 w 4804923"/>
                <a:gd name="connsiteY1" fmla="*/ 75883 h 3022995"/>
                <a:gd name="connsiteX2" fmla="*/ 4797311 w 4804923"/>
                <a:gd name="connsiteY2" fmla="*/ 759283 h 3022995"/>
                <a:gd name="connsiteX3" fmla="*/ 4499705 w 4804923"/>
                <a:gd name="connsiteY3" fmla="*/ 2052119 h 3022995"/>
                <a:gd name="connsiteX4" fmla="*/ 3835975 w 4804923"/>
                <a:gd name="connsiteY4" fmla="*/ 2740497 h 3022995"/>
                <a:gd name="connsiteX5" fmla="*/ 1162762 w 4804923"/>
                <a:gd name="connsiteY5" fmla="*/ 2876156 h 3022995"/>
                <a:gd name="connsiteX6" fmla="*/ 21225 w 4804923"/>
                <a:gd name="connsiteY6" fmla="*/ 626012 h 3022995"/>
                <a:gd name="connsiteX7" fmla="*/ 30413 w 4804923"/>
                <a:gd name="connsiteY7" fmla="*/ 0 h 3022995"/>
                <a:gd name="connsiteX0" fmla="*/ 30413 w 4798181"/>
                <a:gd name="connsiteY0" fmla="*/ 0 h 3022995"/>
                <a:gd name="connsiteX1" fmla="*/ 4709797 w 4798181"/>
                <a:gd name="connsiteY1" fmla="*/ 75883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97126 w 4783774"/>
                <a:gd name="connsiteY0" fmla="*/ 0 h 2992237"/>
                <a:gd name="connsiteX1" fmla="*/ 4695390 w 4783774"/>
                <a:gd name="connsiteY1" fmla="*/ 45125 h 2992237"/>
                <a:gd name="connsiteX2" fmla="*/ 4782904 w 4783774"/>
                <a:gd name="connsiteY2" fmla="*/ 728525 h 2992237"/>
                <a:gd name="connsiteX3" fmla="*/ 4485298 w 4783774"/>
                <a:gd name="connsiteY3" fmla="*/ 2021361 h 2992237"/>
                <a:gd name="connsiteX4" fmla="*/ 3821568 w 4783774"/>
                <a:gd name="connsiteY4" fmla="*/ 2709739 h 2992237"/>
                <a:gd name="connsiteX5" fmla="*/ 1148355 w 4783774"/>
                <a:gd name="connsiteY5" fmla="*/ 2845398 h 2992237"/>
                <a:gd name="connsiteX6" fmla="*/ 6818 w 4783774"/>
                <a:gd name="connsiteY6" fmla="*/ 595254 h 2992237"/>
                <a:gd name="connsiteX7" fmla="*/ 97126 w 4783774"/>
                <a:gd name="connsiteY7" fmla="*/ 0 h 2992237"/>
                <a:gd name="connsiteX0" fmla="*/ 19375 w 4706023"/>
                <a:gd name="connsiteY0" fmla="*/ 0 h 2992237"/>
                <a:gd name="connsiteX1" fmla="*/ 4617639 w 4706023"/>
                <a:gd name="connsiteY1" fmla="*/ 45125 h 2992237"/>
                <a:gd name="connsiteX2" fmla="*/ 4705153 w 4706023"/>
                <a:gd name="connsiteY2" fmla="*/ 728525 h 2992237"/>
                <a:gd name="connsiteX3" fmla="*/ 4407547 w 4706023"/>
                <a:gd name="connsiteY3" fmla="*/ 2021361 h 2992237"/>
                <a:gd name="connsiteX4" fmla="*/ 3743817 w 4706023"/>
                <a:gd name="connsiteY4" fmla="*/ 2709739 h 2992237"/>
                <a:gd name="connsiteX5" fmla="*/ 1070604 w 4706023"/>
                <a:gd name="connsiteY5" fmla="*/ 2845398 h 2992237"/>
                <a:gd name="connsiteX6" fmla="*/ 35538 w 4706023"/>
                <a:gd name="connsiteY6" fmla="*/ 1148904 h 2992237"/>
                <a:gd name="connsiteX7" fmla="*/ 19375 w 4706023"/>
                <a:gd name="connsiteY7" fmla="*/ 0 h 2992237"/>
                <a:gd name="connsiteX0" fmla="*/ 19375 w 4706023"/>
                <a:gd name="connsiteY0" fmla="*/ 0 h 2992237"/>
                <a:gd name="connsiteX1" fmla="*/ 4617639 w 4706023"/>
                <a:gd name="connsiteY1" fmla="*/ 45125 h 2992237"/>
                <a:gd name="connsiteX2" fmla="*/ 4705153 w 4706023"/>
                <a:gd name="connsiteY2" fmla="*/ 728525 h 2992237"/>
                <a:gd name="connsiteX3" fmla="*/ 4407547 w 4706023"/>
                <a:gd name="connsiteY3" fmla="*/ 2021361 h 2992237"/>
                <a:gd name="connsiteX4" fmla="*/ 3743817 w 4706023"/>
                <a:gd name="connsiteY4" fmla="*/ 2709739 h 2992237"/>
                <a:gd name="connsiteX5" fmla="*/ 1070604 w 4706023"/>
                <a:gd name="connsiteY5" fmla="*/ 2845398 h 2992237"/>
                <a:gd name="connsiteX6" fmla="*/ 236643 w 4706023"/>
                <a:gd name="connsiteY6" fmla="*/ 2036279 h 2992237"/>
                <a:gd name="connsiteX7" fmla="*/ 35538 w 4706023"/>
                <a:gd name="connsiteY7" fmla="*/ 1148904 h 2992237"/>
                <a:gd name="connsiteX8" fmla="*/ 19375 w 4706023"/>
                <a:gd name="connsiteY8" fmla="*/ 0 h 2992237"/>
                <a:gd name="connsiteX0" fmla="*/ 19375 w 4706023"/>
                <a:gd name="connsiteY0" fmla="*/ 0 h 2946942"/>
                <a:gd name="connsiteX1" fmla="*/ 4617639 w 4706023"/>
                <a:gd name="connsiteY1" fmla="*/ 45125 h 2946942"/>
                <a:gd name="connsiteX2" fmla="*/ 4705153 w 4706023"/>
                <a:gd name="connsiteY2" fmla="*/ 728525 h 2946942"/>
                <a:gd name="connsiteX3" fmla="*/ 4407547 w 4706023"/>
                <a:gd name="connsiteY3" fmla="*/ 2021361 h 2946942"/>
                <a:gd name="connsiteX4" fmla="*/ 3743817 w 4706023"/>
                <a:gd name="connsiteY4" fmla="*/ 2709739 h 2946942"/>
                <a:gd name="connsiteX5" fmla="*/ 1095954 w 4706023"/>
                <a:gd name="connsiteY5" fmla="*/ 2783881 h 2946942"/>
                <a:gd name="connsiteX6" fmla="*/ 236643 w 4706023"/>
                <a:gd name="connsiteY6" fmla="*/ 2036279 h 2946942"/>
                <a:gd name="connsiteX7" fmla="*/ 35538 w 4706023"/>
                <a:gd name="connsiteY7" fmla="*/ 1148904 h 2946942"/>
                <a:gd name="connsiteX8" fmla="*/ 19375 w 4706023"/>
                <a:gd name="connsiteY8" fmla="*/ 0 h 2946942"/>
                <a:gd name="connsiteX0" fmla="*/ 19375 w 4706023"/>
                <a:gd name="connsiteY0" fmla="*/ 0 h 2946942"/>
                <a:gd name="connsiteX1" fmla="*/ 4617639 w 4706023"/>
                <a:gd name="connsiteY1" fmla="*/ 45125 h 2946942"/>
                <a:gd name="connsiteX2" fmla="*/ 4705153 w 4706023"/>
                <a:gd name="connsiteY2" fmla="*/ 728525 h 2946942"/>
                <a:gd name="connsiteX3" fmla="*/ 4407547 w 4706023"/>
                <a:gd name="connsiteY3" fmla="*/ 2021361 h 2946942"/>
                <a:gd name="connsiteX4" fmla="*/ 3743817 w 4706023"/>
                <a:gd name="connsiteY4" fmla="*/ 2709739 h 2946942"/>
                <a:gd name="connsiteX5" fmla="*/ 1095954 w 4706023"/>
                <a:gd name="connsiteY5" fmla="*/ 2783881 h 2946942"/>
                <a:gd name="connsiteX6" fmla="*/ 236643 w 4706023"/>
                <a:gd name="connsiteY6" fmla="*/ 2036279 h 2946942"/>
                <a:gd name="connsiteX7" fmla="*/ 35538 w 4706023"/>
                <a:gd name="connsiteY7" fmla="*/ 1148904 h 2946942"/>
                <a:gd name="connsiteX8" fmla="*/ 19375 w 4706023"/>
                <a:gd name="connsiteY8" fmla="*/ 0 h 2946942"/>
                <a:gd name="connsiteX0" fmla="*/ 19375 w 4706023"/>
                <a:gd name="connsiteY0" fmla="*/ 0 h 3002860"/>
                <a:gd name="connsiteX1" fmla="*/ 4617639 w 4706023"/>
                <a:gd name="connsiteY1" fmla="*/ 45125 h 3002860"/>
                <a:gd name="connsiteX2" fmla="*/ 4705153 w 4706023"/>
                <a:gd name="connsiteY2" fmla="*/ 728525 h 3002860"/>
                <a:gd name="connsiteX3" fmla="*/ 4407547 w 4706023"/>
                <a:gd name="connsiteY3" fmla="*/ 2021361 h 3002860"/>
                <a:gd name="connsiteX4" fmla="*/ 3475106 w 4706023"/>
                <a:gd name="connsiteY4" fmla="*/ 2859686 h 3002860"/>
                <a:gd name="connsiteX5" fmla="*/ 1095954 w 4706023"/>
                <a:gd name="connsiteY5" fmla="*/ 2783881 h 3002860"/>
                <a:gd name="connsiteX6" fmla="*/ 236643 w 4706023"/>
                <a:gd name="connsiteY6" fmla="*/ 2036279 h 3002860"/>
                <a:gd name="connsiteX7" fmla="*/ 35538 w 4706023"/>
                <a:gd name="connsiteY7" fmla="*/ 1148904 h 3002860"/>
                <a:gd name="connsiteX8" fmla="*/ 19375 w 4706023"/>
                <a:gd name="connsiteY8" fmla="*/ 0 h 3002860"/>
                <a:gd name="connsiteX0" fmla="*/ 19375 w 4706630"/>
                <a:gd name="connsiteY0" fmla="*/ 0 h 3002860"/>
                <a:gd name="connsiteX1" fmla="*/ 4617639 w 4706630"/>
                <a:gd name="connsiteY1" fmla="*/ 45125 h 3002860"/>
                <a:gd name="connsiteX2" fmla="*/ 4705153 w 4706630"/>
                <a:gd name="connsiteY2" fmla="*/ 728525 h 3002860"/>
                <a:gd name="connsiteX3" fmla="*/ 4478529 w 4706630"/>
                <a:gd name="connsiteY3" fmla="*/ 2009827 h 3002860"/>
                <a:gd name="connsiteX4" fmla="*/ 3475106 w 4706630"/>
                <a:gd name="connsiteY4" fmla="*/ 2859686 h 3002860"/>
                <a:gd name="connsiteX5" fmla="*/ 1095954 w 4706630"/>
                <a:gd name="connsiteY5" fmla="*/ 2783881 h 3002860"/>
                <a:gd name="connsiteX6" fmla="*/ 236643 w 4706630"/>
                <a:gd name="connsiteY6" fmla="*/ 2036279 h 3002860"/>
                <a:gd name="connsiteX7" fmla="*/ 35538 w 4706630"/>
                <a:gd name="connsiteY7" fmla="*/ 1148904 h 3002860"/>
                <a:gd name="connsiteX8" fmla="*/ 19375 w 4706630"/>
                <a:gd name="connsiteY8" fmla="*/ 0 h 3002860"/>
                <a:gd name="connsiteX0" fmla="*/ 19375 w 4641080"/>
                <a:gd name="connsiteY0" fmla="*/ 0 h 3002860"/>
                <a:gd name="connsiteX1" fmla="*/ 4617639 w 4641080"/>
                <a:gd name="connsiteY1" fmla="*/ 45125 h 3002860"/>
                <a:gd name="connsiteX2" fmla="*/ 4634174 w 4641080"/>
                <a:gd name="connsiteY2" fmla="*/ 851558 h 3002860"/>
                <a:gd name="connsiteX3" fmla="*/ 4478529 w 4641080"/>
                <a:gd name="connsiteY3" fmla="*/ 2009827 h 3002860"/>
                <a:gd name="connsiteX4" fmla="*/ 3475106 w 4641080"/>
                <a:gd name="connsiteY4" fmla="*/ 2859686 h 3002860"/>
                <a:gd name="connsiteX5" fmla="*/ 1095954 w 4641080"/>
                <a:gd name="connsiteY5" fmla="*/ 2783881 h 3002860"/>
                <a:gd name="connsiteX6" fmla="*/ 236643 w 4641080"/>
                <a:gd name="connsiteY6" fmla="*/ 2036279 h 3002860"/>
                <a:gd name="connsiteX7" fmla="*/ 35538 w 4641080"/>
                <a:gd name="connsiteY7" fmla="*/ 1148904 h 3002860"/>
                <a:gd name="connsiteX8" fmla="*/ 19375 w 4641080"/>
                <a:gd name="connsiteY8" fmla="*/ 0 h 3002860"/>
                <a:gd name="connsiteX0" fmla="*/ 19375 w 4648919"/>
                <a:gd name="connsiteY0" fmla="*/ 0 h 3002860"/>
                <a:gd name="connsiteX1" fmla="*/ 4627780 w 4648919"/>
                <a:gd name="connsiteY1" fmla="*/ 37435 h 3002860"/>
                <a:gd name="connsiteX2" fmla="*/ 4634174 w 4648919"/>
                <a:gd name="connsiteY2" fmla="*/ 851558 h 3002860"/>
                <a:gd name="connsiteX3" fmla="*/ 4478529 w 4648919"/>
                <a:gd name="connsiteY3" fmla="*/ 2009827 h 3002860"/>
                <a:gd name="connsiteX4" fmla="*/ 3475106 w 4648919"/>
                <a:gd name="connsiteY4" fmla="*/ 2859686 h 3002860"/>
                <a:gd name="connsiteX5" fmla="*/ 1095954 w 4648919"/>
                <a:gd name="connsiteY5" fmla="*/ 2783881 h 3002860"/>
                <a:gd name="connsiteX6" fmla="*/ 236643 w 4648919"/>
                <a:gd name="connsiteY6" fmla="*/ 2036279 h 3002860"/>
                <a:gd name="connsiteX7" fmla="*/ 35538 w 4648919"/>
                <a:gd name="connsiteY7" fmla="*/ 1148904 h 3002860"/>
                <a:gd name="connsiteX8" fmla="*/ 19375 w 4648919"/>
                <a:gd name="connsiteY8" fmla="*/ 0 h 3002860"/>
                <a:gd name="connsiteX0" fmla="*/ 19375 w 4650008"/>
                <a:gd name="connsiteY0" fmla="*/ 0 h 3002860"/>
                <a:gd name="connsiteX1" fmla="*/ 4627780 w 4650008"/>
                <a:gd name="connsiteY1" fmla="*/ 37435 h 3002860"/>
                <a:gd name="connsiteX2" fmla="*/ 4639245 w 4650008"/>
                <a:gd name="connsiteY2" fmla="*/ 843868 h 3002860"/>
                <a:gd name="connsiteX3" fmla="*/ 4478529 w 4650008"/>
                <a:gd name="connsiteY3" fmla="*/ 2009827 h 3002860"/>
                <a:gd name="connsiteX4" fmla="*/ 3475106 w 4650008"/>
                <a:gd name="connsiteY4" fmla="*/ 2859686 h 3002860"/>
                <a:gd name="connsiteX5" fmla="*/ 1095954 w 4650008"/>
                <a:gd name="connsiteY5" fmla="*/ 2783881 h 3002860"/>
                <a:gd name="connsiteX6" fmla="*/ 236643 w 4650008"/>
                <a:gd name="connsiteY6" fmla="*/ 2036279 h 3002860"/>
                <a:gd name="connsiteX7" fmla="*/ 35538 w 4650008"/>
                <a:gd name="connsiteY7" fmla="*/ 1148904 h 3002860"/>
                <a:gd name="connsiteX8" fmla="*/ 19375 w 4650008"/>
                <a:gd name="connsiteY8" fmla="*/ 0 h 3002860"/>
                <a:gd name="connsiteX0" fmla="*/ 19375 w 4650008"/>
                <a:gd name="connsiteY0" fmla="*/ 0 h 3002860"/>
                <a:gd name="connsiteX1" fmla="*/ 4627780 w 4650008"/>
                <a:gd name="connsiteY1" fmla="*/ 37435 h 3002860"/>
                <a:gd name="connsiteX2" fmla="*/ 4639245 w 4650008"/>
                <a:gd name="connsiteY2" fmla="*/ 843868 h 3002860"/>
                <a:gd name="connsiteX3" fmla="*/ 4478529 w 4650008"/>
                <a:gd name="connsiteY3" fmla="*/ 2009827 h 3002860"/>
                <a:gd name="connsiteX4" fmla="*/ 3937772 w 4650008"/>
                <a:gd name="connsiteY4" fmla="*/ 2578395 h 3002860"/>
                <a:gd name="connsiteX5" fmla="*/ 3475106 w 4650008"/>
                <a:gd name="connsiteY5" fmla="*/ 2859686 h 3002860"/>
                <a:gd name="connsiteX6" fmla="*/ 1095954 w 4650008"/>
                <a:gd name="connsiteY6" fmla="*/ 2783881 h 3002860"/>
                <a:gd name="connsiteX7" fmla="*/ 236643 w 4650008"/>
                <a:gd name="connsiteY7" fmla="*/ 2036279 h 3002860"/>
                <a:gd name="connsiteX8" fmla="*/ 35538 w 4650008"/>
                <a:gd name="connsiteY8" fmla="*/ 1148904 h 3002860"/>
                <a:gd name="connsiteX9" fmla="*/ 19375 w 4650008"/>
                <a:gd name="connsiteY9" fmla="*/ 0 h 3002860"/>
                <a:gd name="connsiteX0" fmla="*/ 19375 w 4650008"/>
                <a:gd name="connsiteY0" fmla="*/ 0 h 3014134"/>
                <a:gd name="connsiteX1" fmla="*/ 4627780 w 4650008"/>
                <a:gd name="connsiteY1" fmla="*/ 37435 h 3014134"/>
                <a:gd name="connsiteX2" fmla="*/ 4639245 w 4650008"/>
                <a:gd name="connsiteY2" fmla="*/ 843868 h 3014134"/>
                <a:gd name="connsiteX3" fmla="*/ 4478529 w 4650008"/>
                <a:gd name="connsiteY3" fmla="*/ 2009827 h 3014134"/>
                <a:gd name="connsiteX4" fmla="*/ 3937772 w 4650008"/>
                <a:gd name="connsiteY4" fmla="*/ 2578395 h 3014134"/>
                <a:gd name="connsiteX5" fmla="*/ 3008663 w 4650008"/>
                <a:gd name="connsiteY5" fmla="*/ 2882754 h 3014134"/>
                <a:gd name="connsiteX6" fmla="*/ 1095954 w 4650008"/>
                <a:gd name="connsiteY6" fmla="*/ 2783881 h 3014134"/>
                <a:gd name="connsiteX7" fmla="*/ 236643 w 4650008"/>
                <a:gd name="connsiteY7" fmla="*/ 2036279 h 3014134"/>
                <a:gd name="connsiteX8" fmla="*/ 35538 w 4650008"/>
                <a:gd name="connsiteY8" fmla="*/ 1148904 h 3014134"/>
                <a:gd name="connsiteX9" fmla="*/ 19375 w 4650008"/>
                <a:gd name="connsiteY9" fmla="*/ 0 h 3014134"/>
                <a:gd name="connsiteX0" fmla="*/ 19375 w 4650008"/>
                <a:gd name="connsiteY0" fmla="*/ 0 h 2995745"/>
                <a:gd name="connsiteX1" fmla="*/ 4627780 w 4650008"/>
                <a:gd name="connsiteY1" fmla="*/ 37435 h 2995745"/>
                <a:gd name="connsiteX2" fmla="*/ 4639245 w 4650008"/>
                <a:gd name="connsiteY2" fmla="*/ 843868 h 2995745"/>
                <a:gd name="connsiteX3" fmla="*/ 4478529 w 4650008"/>
                <a:gd name="connsiteY3" fmla="*/ 2009827 h 2995745"/>
                <a:gd name="connsiteX4" fmla="*/ 3937772 w 4650008"/>
                <a:gd name="connsiteY4" fmla="*/ 2578395 h 2995745"/>
                <a:gd name="connsiteX5" fmla="*/ 3008663 w 4650008"/>
                <a:gd name="connsiteY5" fmla="*/ 2882754 h 2995745"/>
                <a:gd name="connsiteX6" fmla="*/ 1095954 w 4650008"/>
                <a:gd name="connsiteY6" fmla="*/ 2783881 h 2995745"/>
                <a:gd name="connsiteX7" fmla="*/ 236643 w 4650008"/>
                <a:gd name="connsiteY7" fmla="*/ 2036279 h 2995745"/>
                <a:gd name="connsiteX8" fmla="*/ 35538 w 4650008"/>
                <a:gd name="connsiteY8" fmla="*/ 1148904 h 2995745"/>
                <a:gd name="connsiteX9" fmla="*/ 19375 w 4650008"/>
                <a:gd name="connsiteY9" fmla="*/ 0 h 2995745"/>
                <a:gd name="connsiteX0" fmla="*/ 19375 w 4650008"/>
                <a:gd name="connsiteY0" fmla="*/ 0 h 2952526"/>
                <a:gd name="connsiteX1" fmla="*/ 4627780 w 4650008"/>
                <a:gd name="connsiteY1" fmla="*/ 37435 h 2952526"/>
                <a:gd name="connsiteX2" fmla="*/ 4639245 w 4650008"/>
                <a:gd name="connsiteY2" fmla="*/ 843868 h 2952526"/>
                <a:gd name="connsiteX3" fmla="*/ 4478529 w 4650008"/>
                <a:gd name="connsiteY3" fmla="*/ 2009827 h 2952526"/>
                <a:gd name="connsiteX4" fmla="*/ 3937772 w 4650008"/>
                <a:gd name="connsiteY4" fmla="*/ 2578395 h 2952526"/>
                <a:gd name="connsiteX5" fmla="*/ 3008663 w 4650008"/>
                <a:gd name="connsiteY5" fmla="*/ 2882754 h 2952526"/>
                <a:gd name="connsiteX6" fmla="*/ 1095954 w 4650008"/>
                <a:gd name="connsiteY6" fmla="*/ 2783881 h 2952526"/>
                <a:gd name="connsiteX7" fmla="*/ 236643 w 4650008"/>
                <a:gd name="connsiteY7" fmla="*/ 2036279 h 2952526"/>
                <a:gd name="connsiteX8" fmla="*/ 35538 w 4650008"/>
                <a:gd name="connsiteY8" fmla="*/ 1148904 h 2952526"/>
                <a:gd name="connsiteX9" fmla="*/ 19375 w 4650008"/>
                <a:gd name="connsiteY9" fmla="*/ 0 h 2952526"/>
                <a:gd name="connsiteX0" fmla="*/ 19375 w 4650008"/>
                <a:gd name="connsiteY0" fmla="*/ 0 h 2974598"/>
                <a:gd name="connsiteX1" fmla="*/ 4627780 w 4650008"/>
                <a:gd name="connsiteY1" fmla="*/ 37435 h 2974598"/>
                <a:gd name="connsiteX2" fmla="*/ 4639245 w 4650008"/>
                <a:gd name="connsiteY2" fmla="*/ 843868 h 2974598"/>
                <a:gd name="connsiteX3" fmla="*/ 4478529 w 4650008"/>
                <a:gd name="connsiteY3" fmla="*/ 2009827 h 2974598"/>
                <a:gd name="connsiteX4" fmla="*/ 3937772 w 4650008"/>
                <a:gd name="connsiteY4" fmla="*/ 2578395 h 2974598"/>
                <a:gd name="connsiteX5" fmla="*/ 3044153 w 4650008"/>
                <a:gd name="connsiteY5" fmla="*/ 2917357 h 2974598"/>
                <a:gd name="connsiteX6" fmla="*/ 1095954 w 4650008"/>
                <a:gd name="connsiteY6" fmla="*/ 2783881 h 2974598"/>
                <a:gd name="connsiteX7" fmla="*/ 236643 w 4650008"/>
                <a:gd name="connsiteY7" fmla="*/ 2036279 h 2974598"/>
                <a:gd name="connsiteX8" fmla="*/ 35538 w 4650008"/>
                <a:gd name="connsiteY8" fmla="*/ 1148904 h 2974598"/>
                <a:gd name="connsiteX9" fmla="*/ 19375 w 4650008"/>
                <a:gd name="connsiteY9" fmla="*/ 0 h 2974598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236643 w 4650008"/>
                <a:gd name="connsiteY7" fmla="*/ 2036279 h 2956133"/>
                <a:gd name="connsiteX8" fmla="*/ 35538 w 4650008"/>
                <a:gd name="connsiteY8" fmla="*/ 1148904 h 2956133"/>
                <a:gd name="connsiteX9" fmla="*/ 19375 w 4650008"/>
                <a:gd name="connsiteY9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666509 w 4650008"/>
                <a:gd name="connsiteY7" fmla="*/ 2501530 h 2956133"/>
                <a:gd name="connsiteX8" fmla="*/ 236643 w 4650008"/>
                <a:gd name="connsiteY8" fmla="*/ 2036279 h 2956133"/>
                <a:gd name="connsiteX9" fmla="*/ 35538 w 4650008"/>
                <a:gd name="connsiteY9" fmla="*/ 1148904 h 2956133"/>
                <a:gd name="connsiteX10" fmla="*/ 19375 w 4650008"/>
                <a:gd name="connsiteY10" fmla="*/ 0 h 2956133"/>
                <a:gd name="connsiteX0" fmla="*/ 19375 w 4650008"/>
                <a:gd name="connsiteY0" fmla="*/ 0 h 2956133"/>
                <a:gd name="connsiteX1" fmla="*/ 4627780 w 4650008"/>
                <a:gd name="connsiteY1" fmla="*/ 37435 h 2956133"/>
                <a:gd name="connsiteX2" fmla="*/ 4639245 w 4650008"/>
                <a:gd name="connsiteY2" fmla="*/ 843868 h 2956133"/>
                <a:gd name="connsiteX3" fmla="*/ 4478529 w 4650008"/>
                <a:gd name="connsiteY3" fmla="*/ 2009827 h 2956133"/>
                <a:gd name="connsiteX4" fmla="*/ 3937772 w 4650008"/>
                <a:gd name="connsiteY4" fmla="*/ 2578395 h 2956133"/>
                <a:gd name="connsiteX5" fmla="*/ 3044153 w 4650008"/>
                <a:gd name="connsiteY5" fmla="*/ 2917357 h 2956133"/>
                <a:gd name="connsiteX6" fmla="*/ 1095954 w 4650008"/>
                <a:gd name="connsiteY6" fmla="*/ 2783881 h 2956133"/>
                <a:gd name="connsiteX7" fmla="*/ 666509 w 4650008"/>
                <a:gd name="connsiteY7" fmla="*/ 2501530 h 2956133"/>
                <a:gd name="connsiteX8" fmla="*/ 176807 w 4650008"/>
                <a:gd name="connsiteY8" fmla="*/ 1997386 h 2956133"/>
                <a:gd name="connsiteX9" fmla="*/ 35538 w 4650008"/>
                <a:gd name="connsiteY9" fmla="*/ 1148904 h 2956133"/>
                <a:gd name="connsiteX10" fmla="*/ 19375 w 4650008"/>
                <a:gd name="connsiteY10" fmla="*/ 0 h 2956133"/>
                <a:gd name="connsiteX0" fmla="*/ 19375 w 4650008"/>
                <a:gd name="connsiteY0" fmla="*/ 0 h 3039921"/>
                <a:gd name="connsiteX1" fmla="*/ 4627780 w 4650008"/>
                <a:gd name="connsiteY1" fmla="*/ 37435 h 3039921"/>
                <a:gd name="connsiteX2" fmla="*/ 4639245 w 4650008"/>
                <a:gd name="connsiteY2" fmla="*/ 843868 h 3039921"/>
                <a:gd name="connsiteX3" fmla="*/ 4478529 w 4650008"/>
                <a:gd name="connsiteY3" fmla="*/ 2009827 h 3039921"/>
                <a:gd name="connsiteX4" fmla="*/ 3937772 w 4650008"/>
                <a:gd name="connsiteY4" fmla="*/ 2578395 h 3039921"/>
                <a:gd name="connsiteX5" fmla="*/ 3044153 w 4650008"/>
                <a:gd name="connsiteY5" fmla="*/ 2917357 h 3039921"/>
                <a:gd name="connsiteX6" fmla="*/ 1467798 w 4650008"/>
                <a:gd name="connsiteY6" fmla="*/ 2936216 h 3039921"/>
                <a:gd name="connsiteX7" fmla="*/ 666509 w 4650008"/>
                <a:gd name="connsiteY7" fmla="*/ 2501530 h 3039921"/>
                <a:gd name="connsiteX8" fmla="*/ 176807 w 4650008"/>
                <a:gd name="connsiteY8" fmla="*/ 1997386 h 3039921"/>
                <a:gd name="connsiteX9" fmla="*/ 35538 w 4650008"/>
                <a:gd name="connsiteY9" fmla="*/ 1148904 h 3039921"/>
                <a:gd name="connsiteX10" fmla="*/ 19375 w 4650008"/>
                <a:gd name="connsiteY10" fmla="*/ 0 h 3039921"/>
                <a:gd name="connsiteX0" fmla="*/ 19375 w 4650008"/>
                <a:gd name="connsiteY0" fmla="*/ 0 h 3044824"/>
                <a:gd name="connsiteX1" fmla="*/ 4627780 w 4650008"/>
                <a:gd name="connsiteY1" fmla="*/ 37435 h 3044824"/>
                <a:gd name="connsiteX2" fmla="*/ 4639245 w 4650008"/>
                <a:gd name="connsiteY2" fmla="*/ 843868 h 3044824"/>
                <a:gd name="connsiteX3" fmla="*/ 4478529 w 4650008"/>
                <a:gd name="connsiteY3" fmla="*/ 2009827 h 3044824"/>
                <a:gd name="connsiteX4" fmla="*/ 3937772 w 4650008"/>
                <a:gd name="connsiteY4" fmla="*/ 2578395 h 3044824"/>
                <a:gd name="connsiteX5" fmla="*/ 3044153 w 4650008"/>
                <a:gd name="connsiteY5" fmla="*/ 2917357 h 3044824"/>
                <a:gd name="connsiteX6" fmla="*/ 1467798 w 4650008"/>
                <a:gd name="connsiteY6" fmla="*/ 2936216 h 3044824"/>
                <a:gd name="connsiteX7" fmla="*/ 666509 w 4650008"/>
                <a:gd name="connsiteY7" fmla="*/ 2501530 h 3044824"/>
                <a:gd name="connsiteX8" fmla="*/ 176807 w 4650008"/>
                <a:gd name="connsiteY8" fmla="*/ 1997386 h 3044824"/>
                <a:gd name="connsiteX9" fmla="*/ 35538 w 4650008"/>
                <a:gd name="connsiteY9" fmla="*/ 1148904 h 3044824"/>
                <a:gd name="connsiteX10" fmla="*/ 19375 w 4650008"/>
                <a:gd name="connsiteY10" fmla="*/ 0 h 3044824"/>
                <a:gd name="connsiteX0" fmla="*/ 19375 w 4650008"/>
                <a:gd name="connsiteY0" fmla="*/ 0 h 3049540"/>
                <a:gd name="connsiteX1" fmla="*/ 4627780 w 4650008"/>
                <a:gd name="connsiteY1" fmla="*/ 37435 h 3049540"/>
                <a:gd name="connsiteX2" fmla="*/ 4639245 w 4650008"/>
                <a:gd name="connsiteY2" fmla="*/ 843868 h 3049540"/>
                <a:gd name="connsiteX3" fmla="*/ 4478529 w 4650008"/>
                <a:gd name="connsiteY3" fmla="*/ 2009827 h 3049540"/>
                <a:gd name="connsiteX4" fmla="*/ 3937772 w 4650008"/>
                <a:gd name="connsiteY4" fmla="*/ 2578395 h 3049540"/>
                <a:gd name="connsiteX5" fmla="*/ 3044153 w 4650008"/>
                <a:gd name="connsiteY5" fmla="*/ 2917357 h 3049540"/>
                <a:gd name="connsiteX6" fmla="*/ 2269281 w 4650008"/>
                <a:gd name="connsiteY6" fmla="*/ 3049287 h 3049540"/>
                <a:gd name="connsiteX7" fmla="*/ 1467798 w 4650008"/>
                <a:gd name="connsiteY7" fmla="*/ 2936216 h 3049540"/>
                <a:gd name="connsiteX8" fmla="*/ 666509 w 4650008"/>
                <a:gd name="connsiteY8" fmla="*/ 2501530 h 3049540"/>
                <a:gd name="connsiteX9" fmla="*/ 176807 w 4650008"/>
                <a:gd name="connsiteY9" fmla="*/ 1997386 h 3049540"/>
                <a:gd name="connsiteX10" fmla="*/ 35538 w 4650008"/>
                <a:gd name="connsiteY10" fmla="*/ 1148904 h 3049540"/>
                <a:gd name="connsiteX11" fmla="*/ 19375 w 4650008"/>
                <a:gd name="connsiteY11" fmla="*/ 0 h 3049540"/>
                <a:gd name="connsiteX0" fmla="*/ 19375 w 4650008"/>
                <a:gd name="connsiteY0" fmla="*/ 0 h 3049516"/>
                <a:gd name="connsiteX1" fmla="*/ 4627780 w 4650008"/>
                <a:gd name="connsiteY1" fmla="*/ 37435 h 3049516"/>
                <a:gd name="connsiteX2" fmla="*/ 4639245 w 4650008"/>
                <a:gd name="connsiteY2" fmla="*/ 843868 h 3049516"/>
                <a:gd name="connsiteX3" fmla="*/ 4478529 w 4650008"/>
                <a:gd name="connsiteY3" fmla="*/ 2009827 h 3049516"/>
                <a:gd name="connsiteX4" fmla="*/ 3937772 w 4650008"/>
                <a:gd name="connsiteY4" fmla="*/ 2578395 h 3049516"/>
                <a:gd name="connsiteX5" fmla="*/ 3044153 w 4650008"/>
                <a:gd name="connsiteY5" fmla="*/ 2917357 h 3049516"/>
                <a:gd name="connsiteX6" fmla="*/ 2269281 w 4650008"/>
                <a:gd name="connsiteY6" fmla="*/ 3049287 h 3049516"/>
                <a:gd name="connsiteX7" fmla="*/ 1416509 w 4650008"/>
                <a:gd name="connsiteY7" fmla="*/ 2932975 h 3049516"/>
                <a:gd name="connsiteX8" fmla="*/ 666509 w 4650008"/>
                <a:gd name="connsiteY8" fmla="*/ 2501530 h 3049516"/>
                <a:gd name="connsiteX9" fmla="*/ 176807 w 4650008"/>
                <a:gd name="connsiteY9" fmla="*/ 1997386 h 3049516"/>
                <a:gd name="connsiteX10" fmla="*/ 35538 w 4650008"/>
                <a:gd name="connsiteY10" fmla="*/ 1148904 h 3049516"/>
                <a:gd name="connsiteX11" fmla="*/ 19375 w 4650008"/>
                <a:gd name="connsiteY11" fmla="*/ 0 h 3049516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044153 w 4650008"/>
                <a:gd name="connsiteY5" fmla="*/ 2917357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044153 w 4650008"/>
                <a:gd name="connsiteY5" fmla="*/ 2917357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0008"/>
                <a:gd name="connsiteY0" fmla="*/ 0 h 3049432"/>
                <a:gd name="connsiteX1" fmla="*/ 4627780 w 4650008"/>
                <a:gd name="connsiteY1" fmla="*/ 37435 h 3049432"/>
                <a:gd name="connsiteX2" fmla="*/ 4639245 w 4650008"/>
                <a:gd name="connsiteY2" fmla="*/ 843868 h 3049432"/>
                <a:gd name="connsiteX3" fmla="*/ 4478529 w 4650008"/>
                <a:gd name="connsiteY3" fmla="*/ 2009827 h 3049432"/>
                <a:gd name="connsiteX4" fmla="*/ 3937772 w 4650008"/>
                <a:gd name="connsiteY4" fmla="*/ 2578395 h 3049432"/>
                <a:gd name="connsiteX5" fmla="*/ 3193745 w 4650008"/>
                <a:gd name="connsiteY5" fmla="*/ 2920598 h 3049432"/>
                <a:gd name="connsiteX6" fmla="*/ 2269281 w 4650008"/>
                <a:gd name="connsiteY6" fmla="*/ 3049287 h 3049432"/>
                <a:gd name="connsiteX7" fmla="*/ 1416509 w 4650008"/>
                <a:gd name="connsiteY7" fmla="*/ 2932975 h 3049432"/>
                <a:gd name="connsiteX8" fmla="*/ 666509 w 4650008"/>
                <a:gd name="connsiteY8" fmla="*/ 2501530 h 3049432"/>
                <a:gd name="connsiteX9" fmla="*/ 176807 w 4650008"/>
                <a:gd name="connsiteY9" fmla="*/ 1997386 h 3049432"/>
                <a:gd name="connsiteX10" fmla="*/ 35538 w 4650008"/>
                <a:gd name="connsiteY10" fmla="*/ 1148904 h 3049432"/>
                <a:gd name="connsiteX11" fmla="*/ 19375 w 4650008"/>
                <a:gd name="connsiteY11" fmla="*/ 0 h 3049432"/>
                <a:gd name="connsiteX0" fmla="*/ 19375 w 4656783"/>
                <a:gd name="connsiteY0" fmla="*/ 7942 h 3057374"/>
                <a:gd name="connsiteX1" fmla="*/ 4636329 w 4656783"/>
                <a:gd name="connsiteY1" fmla="*/ 0 h 3057374"/>
                <a:gd name="connsiteX2" fmla="*/ 4639245 w 4656783"/>
                <a:gd name="connsiteY2" fmla="*/ 851810 h 3057374"/>
                <a:gd name="connsiteX3" fmla="*/ 4478529 w 4656783"/>
                <a:gd name="connsiteY3" fmla="*/ 2017769 h 3057374"/>
                <a:gd name="connsiteX4" fmla="*/ 3937772 w 4656783"/>
                <a:gd name="connsiteY4" fmla="*/ 2586337 h 3057374"/>
                <a:gd name="connsiteX5" fmla="*/ 3193745 w 4656783"/>
                <a:gd name="connsiteY5" fmla="*/ 2928540 h 3057374"/>
                <a:gd name="connsiteX6" fmla="*/ 2269281 w 4656783"/>
                <a:gd name="connsiteY6" fmla="*/ 3057229 h 3057374"/>
                <a:gd name="connsiteX7" fmla="*/ 1416509 w 4656783"/>
                <a:gd name="connsiteY7" fmla="*/ 2940917 h 3057374"/>
                <a:gd name="connsiteX8" fmla="*/ 666509 w 4656783"/>
                <a:gd name="connsiteY8" fmla="*/ 2509472 h 3057374"/>
                <a:gd name="connsiteX9" fmla="*/ 176807 w 4656783"/>
                <a:gd name="connsiteY9" fmla="*/ 2005328 h 3057374"/>
                <a:gd name="connsiteX10" fmla="*/ 35538 w 4656783"/>
                <a:gd name="connsiteY10" fmla="*/ 1156846 h 3057374"/>
                <a:gd name="connsiteX11" fmla="*/ 19375 w 4656783"/>
                <a:gd name="connsiteY11" fmla="*/ 7942 h 3057374"/>
                <a:gd name="connsiteX0" fmla="*/ 20790 w 4653925"/>
                <a:gd name="connsiteY0" fmla="*/ 0 h 3062398"/>
                <a:gd name="connsiteX1" fmla="*/ 4633471 w 4653925"/>
                <a:gd name="connsiteY1" fmla="*/ 5024 h 3062398"/>
                <a:gd name="connsiteX2" fmla="*/ 4636387 w 4653925"/>
                <a:gd name="connsiteY2" fmla="*/ 856834 h 3062398"/>
                <a:gd name="connsiteX3" fmla="*/ 4475671 w 4653925"/>
                <a:gd name="connsiteY3" fmla="*/ 2022793 h 3062398"/>
                <a:gd name="connsiteX4" fmla="*/ 3934914 w 4653925"/>
                <a:gd name="connsiteY4" fmla="*/ 2591361 h 3062398"/>
                <a:gd name="connsiteX5" fmla="*/ 3190887 w 4653925"/>
                <a:gd name="connsiteY5" fmla="*/ 2933564 h 3062398"/>
                <a:gd name="connsiteX6" fmla="*/ 2266423 w 4653925"/>
                <a:gd name="connsiteY6" fmla="*/ 3062253 h 3062398"/>
                <a:gd name="connsiteX7" fmla="*/ 1413651 w 4653925"/>
                <a:gd name="connsiteY7" fmla="*/ 2945941 h 3062398"/>
                <a:gd name="connsiteX8" fmla="*/ 663651 w 4653925"/>
                <a:gd name="connsiteY8" fmla="*/ 2514496 h 3062398"/>
                <a:gd name="connsiteX9" fmla="*/ 173949 w 4653925"/>
                <a:gd name="connsiteY9" fmla="*/ 2010352 h 3062398"/>
                <a:gd name="connsiteX10" fmla="*/ 32680 w 4653925"/>
                <a:gd name="connsiteY10" fmla="*/ 1161870 h 3062398"/>
                <a:gd name="connsiteX11" fmla="*/ 20790 w 4653925"/>
                <a:gd name="connsiteY11" fmla="*/ 0 h 3062398"/>
                <a:gd name="connsiteX0" fmla="*/ 1932 w 4635067"/>
                <a:gd name="connsiteY0" fmla="*/ 0 h 3062398"/>
                <a:gd name="connsiteX1" fmla="*/ 4614613 w 4635067"/>
                <a:gd name="connsiteY1" fmla="*/ 5024 h 3062398"/>
                <a:gd name="connsiteX2" fmla="*/ 4617529 w 4635067"/>
                <a:gd name="connsiteY2" fmla="*/ 856834 h 3062398"/>
                <a:gd name="connsiteX3" fmla="*/ 4456813 w 4635067"/>
                <a:gd name="connsiteY3" fmla="*/ 2022793 h 3062398"/>
                <a:gd name="connsiteX4" fmla="*/ 3916056 w 4635067"/>
                <a:gd name="connsiteY4" fmla="*/ 2591361 h 3062398"/>
                <a:gd name="connsiteX5" fmla="*/ 3172029 w 4635067"/>
                <a:gd name="connsiteY5" fmla="*/ 2933564 h 3062398"/>
                <a:gd name="connsiteX6" fmla="*/ 2247565 w 4635067"/>
                <a:gd name="connsiteY6" fmla="*/ 3062253 h 3062398"/>
                <a:gd name="connsiteX7" fmla="*/ 1394793 w 4635067"/>
                <a:gd name="connsiteY7" fmla="*/ 2945941 h 3062398"/>
                <a:gd name="connsiteX8" fmla="*/ 644793 w 4635067"/>
                <a:gd name="connsiteY8" fmla="*/ 2514496 h 3062398"/>
                <a:gd name="connsiteX9" fmla="*/ 155091 w 4635067"/>
                <a:gd name="connsiteY9" fmla="*/ 2010352 h 3062398"/>
                <a:gd name="connsiteX10" fmla="*/ 13822 w 4635067"/>
                <a:gd name="connsiteY10" fmla="*/ 1161870 h 3062398"/>
                <a:gd name="connsiteX11" fmla="*/ 1932 w 4635067"/>
                <a:gd name="connsiteY11" fmla="*/ 0 h 3062398"/>
                <a:gd name="connsiteX0" fmla="*/ 1931 w 4635066"/>
                <a:gd name="connsiteY0" fmla="*/ 0 h 3062398"/>
                <a:gd name="connsiteX1" fmla="*/ 4614612 w 4635066"/>
                <a:gd name="connsiteY1" fmla="*/ 5024 h 3062398"/>
                <a:gd name="connsiteX2" fmla="*/ 4617528 w 4635066"/>
                <a:gd name="connsiteY2" fmla="*/ 856834 h 3062398"/>
                <a:gd name="connsiteX3" fmla="*/ 4456812 w 4635066"/>
                <a:gd name="connsiteY3" fmla="*/ 2022793 h 3062398"/>
                <a:gd name="connsiteX4" fmla="*/ 3916055 w 4635066"/>
                <a:gd name="connsiteY4" fmla="*/ 2591361 h 3062398"/>
                <a:gd name="connsiteX5" fmla="*/ 3172028 w 4635066"/>
                <a:gd name="connsiteY5" fmla="*/ 2933564 h 3062398"/>
                <a:gd name="connsiteX6" fmla="*/ 2247564 w 4635066"/>
                <a:gd name="connsiteY6" fmla="*/ 3062253 h 3062398"/>
                <a:gd name="connsiteX7" fmla="*/ 1394792 w 4635066"/>
                <a:gd name="connsiteY7" fmla="*/ 2945941 h 3062398"/>
                <a:gd name="connsiteX8" fmla="*/ 644792 w 4635066"/>
                <a:gd name="connsiteY8" fmla="*/ 2514496 h 3062398"/>
                <a:gd name="connsiteX9" fmla="*/ 155090 w 4635066"/>
                <a:gd name="connsiteY9" fmla="*/ 2010352 h 3062398"/>
                <a:gd name="connsiteX10" fmla="*/ 13821 w 4635066"/>
                <a:gd name="connsiteY10" fmla="*/ 1161870 h 3062398"/>
                <a:gd name="connsiteX11" fmla="*/ 1931 w 4635066"/>
                <a:gd name="connsiteY11" fmla="*/ 0 h 3062398"/>
                <a:gd name="connsiteX0" fmla="*/ 1931 w 4806179"/>
                <a:gd name="connsiteY0" fmla="*/ 0 h 3062398"/>
                <a:gd name="connsiteX1" fmla="*/ 4798553 w 4806179"/>
                <a:gd name="connsiteY1" fmla="*/ 119992 h 3062398"/>
                <a:gd name="connsiteX2" fmla="*/ 4617528 w 4806179"/>
                <a:gd name="connsiteY2" fmla="*/ 856834 h 3062398"/>
                <a:gd name="connsiteX3" fmla="*/ 4456812 w 4806179"/>
                <a:gd name="connsiteY3" fmla="*/ 2022793 h 3062398"/>
                <a:gd name="connsiteX4" fmla="*/ 3916055 w 4806179"/>
                <a:gd name="connsiteY4" fmla="*/ 2591361 h 3062398"/>
                <a:gd name="connsiteX5" fmla="*/ 3172028 w 4806179"/>
                <a:gd name="connsiteY5" fmla="*/ 2933564 h 3062398"/>
                <a:gd name="connsiteX6" fmla="*/ 2247564 w 4806179"/>
                <a:gd name="connsiteY6" fmla="*/ 3062253 h 3062398"/>
                <a:gd name="connsiteX7" fmla="*/ 1394792 w 4806179"/>
                <a:gd name="connsiteY7" fmla="*/ 2945941 h 3062398"/>
                <a:gd name="connsiteX8" fmla="*/ 644792 w 4806179"/>
                <a:gd name="connsiteY8" fmla="*/ 2514496 h 3062398"/>
                <a:gd name="connsiteX9" fmla="*/ 155090 w 4806179"/>
                <a:gd name="connsiteY9" fmla="*/ 2010352 h 3062398"/>
                <a:gd name="connsiteX10" fmla="*/ 13821 w 4806179"/>
                <a:gd name="connsiteY10" fmla="*/ 1161870 h 3062398"/>
                <a:gd name="connsiteX11" fmla="*/ 1931 w 4806179"/>
                <a:gd name="connsiteY11" fmla="*/ 0 h 3062398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1394792 w 4806180"/>
                <a:gd name="connsiteY7" fmla="*/ 2945941 h 3353180"/>
                <a:gd name="connsiteX8" fmla="*/ 644792 w 4806180"/>
                <a:gd name="connsiteY8" fmla="*/ 2514496 h 3353180"/>
                <a:gd name="connsiteX9" fmla="*/ 155090 w 4806180"/>
                <a:gd name="connsiteY9" fmla="*/ 2010352 h 3353180"/>
                <a:gd name="connsiteX10" fmla="*/ 13821 w 4806180"/>
                <a:gd name="connsiteY10" fmla="*/ 1161870 h 3353180"/>
                <a:gd name="connsiteX11" fmla="*/ 1931 w 4806180"/>
                <a:gd name="connsiteY11" fmla="*/ 0 h 3353180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1394792 w 4806180"/>
                <a:gd name="connsiteY7" fmla="*/ 2945941 h 3353180"/>
                <a:gd name="connsiteX8" fmla="*/ 155090 w 4806180"/>
                <a:gd name="connsiteY8" fmla="*/ 2010352 h 3353180"/>
                <a:gd name="connsiteX9" fmla="*/ 13821 w 4806180"/>
                <a:gd name="connsiteY9" fmla="*/ 1161870 h 3353180"/>
                <a:gd name="connsiteX10" fmla="*/ 1931 w 4806180"/>
                <a:gd name="connsiteY10" fmla="*/ 0 h 3353180"/>
                <a:gd name="connsiteX0" fmla="*/ 1931 w 4806180"/>
                <a:gd name="connsiteY0" fmla="*/ 0 h 3353180"/>
                <a:gd name="connsiteX1" fmla="*/ 4798553 w 4806180"/>
                <a:gd name="connsiteY1" fmla="*/ 119992 h 3353180"/>
                <a:gd name="connsiteX2" fmla="*/ 4617528 w 4806180"/>
                <a:gd name="connsiteY2" fmla="*/ 856834 h 3353180"/>
                <a:gd name="connsiteX3" fmla="*/ 4456812 w 4806180"/>
                <a:gd name="connsiteY3" fmla="*/ 2022793 h 3353180"/>
                <a:gd name="connsiteX4" fmla="*/ 3916055 w 4806180"/>
                <a:gd name="connsiteY4" fmla="*/ 2591361 h 3353180"/>
                <a:gd name="connsiteX5" fmla="*/ 3052098 w 4806180"/>
                <a:gd name="connsiteY5" fmla="*/ 3342938 h 3353180"/>
                <a:gd name="connsiteX6" fmla="*/ 2247564 w 4806180"/>
                <a:gd name="connsiteY6" fmla="*/ 3062253 h 3353180"/>
                <a:gd name="connsiteX7" fmla="*/ 694383 w 4806180"/>
                <a:gd name="connsiteY7" fmla="*/ 3026148 h 3353180"/>
                <a:gd name="connsiteX8" fmla="*/ 155090 w 4806180"/>
                <a:gd name="connsiteY8" fmla="*/ 2010352 h 3353180"/>
                <a:gd name="connsiteX9" fmla="*/ 13821 w 4806180"/>
                <a:gd name="connsiteY9" fmla="*/ 1161870 h 3353180"/>
                <a:gd name="connsiteX10" fmla="*/ 1931 w 4806180"/>
                <a:gd name="connsiteY10" fmla="*/ 0 h 3353180"/>
                <a:gd name="connsiteX0" fmla="*/ 1931 w 4806180"/>
                <a:gd name="connsiteY0" fmla="*/ 0 h 3371637"/>
                <a:gd name="connsiteX1" fmla="*/ 4798553 w 4806180"/>
                <a:gd name="connsiteY1" fmla="*/ 119992 h 3371637"/>
                <a:gd name="connsiteX2" fmla="*/ 4617528 w 4806180"/>
                <a:gd name="connsiteY2" fmla="*/ 856834 h 3371637"/>
                <a:gd name="connsiteX3" fmla="*/ 4456812 w 4806180"/>
                <a:gd name="connsiteY3" fmla="*/ 2022793 h 3371637"/>
                <a:gd name="connsiteX4" fmla="*/ 3916055 w 4806180"/>
                <a:gd name="connsiteY4" fmla="*/ 2591361 h 3371637"/>
                <a:gd name="connsiteX5" fmla="*/ 3052098 w 4806180"/>
                <a:gd name="connsiteY5" fmla="*/ 3342938 h 3371637"/>
                <a:gd name="connsiteX6" fmla="*/ 2083888 w 4806180"/>
                <a:gd name="connsiteY6" fmla="*/ 3325681 h 3371637"/>
                <a:gd name="connsiteX7" fmla="*/ 694383 w 4806180"/>
                <a:gd name="connsiteY7" fmla="*/ 3026148 h 3371637"/>
                <a:gd name="connsiteX8" fmla="*/ 155090 w 4806180"/>
                <a:gd name="connsiteY8" fmla="*/ 2010352 h 3371637"/>
                <a:gd name="connsiteX9" fmla="*/ 13821 w 4806180"/>
                <a:gd name="connsiteY9" fmla="*/ 1161870 h 3371637"/>
                <a:gd name="connsiteX10" fmla="*/ 1931 w 4806180"/>
                <a:gd name="connsiteY10" fmla="*/ 0 h 3371637"/>
                <a:gd name="connsiteX0" fmla="*/ 1931 w 4806180"/>
                <a:gd name="connsiteY0" fmla="*/ 0 h 3371636"/>
                <a:gd name="connsiteX1" fmla="*/ 4798553 w 4806180"/>
                <a:gd name="connsiteY1" fmla="*/ 119992 h 3371636"/>
                <a:gd name="connsiteX2" fmla="*/ 4617528 w 4806180"/>
                <a:gd name="connsiteY2" fmla="*/ 856834 h 3371636"/>
                <a:gd name="connsiteX3" fmla="*/ 4456812 w 4806180"/>
                <a:gd name="connsiteY3" fmla="*/ 2022793 h 3371636"/>
                <a:gd name="connsiteX4" fmla="*/ 3626717 w 4806180"/>
                <a:gd name="connsiteY4" fmla="*/ 3122120 h 3371636"/>
                <a:gd name="connsiteX5" fmla="*/ 3052098 w 4806180"/>
                <a:gd name="connsiteY5" fmla="*/ 3342938 h 3371636"/>
                <a:gd name="connsiteX6" fmla="*/ 2083888 w 4806180"/>
                <a:gd name="connsiteY6" fmla="*/ 3325681 h 3371636"/>
                <a:gd name="connsiteX7" fmla="*/ 694383 w 4806180"/>
                <a:gd name="connsiteY7" fmla="*/ 3026148 h 3371636"/>
                <a:gd name="connsiteX8" fmla="*/ 155090 w 4806180"/>
                <a:gd name="connsiteY8" fmla="*/ 2010352 h 3371636"/>
                <a:gd name="connsiteX9" fmla="*/ 13821 w 4806180"/>
                <a:gd name="connsiteY9" fmla="*/ 1161870 h 3371636"/>
                <a:gd name="connsiteX10" fmla="*/ 1931 w 4806180"/>
                <a:gd name="connsiteY10" fmla="*/ 0 h 3371636"/>
                <a:gd name="connsiteX0" fmla="*/ 1931 w 4806180"/>
                <a:gd name="connsiteY0" fmla="*/ 0 h 3371636"/>
                <a:gd name="connsiteX1" fmla="*/ 4798553 w 4806180"/>
                <a:gd name="connsiteY1" fmla="*/ 119992 h 3371636"/>
                <a:gd name="connsiteX2" fmla="*/ 4617528 w 4806180"/>
                <a:gd name="connsiteY2" fmla="*/ 856834 h 3371636"/>
                <a:gd name="connsiteX3" fmla="*/ 4272451 w 4806180"/>
                <a:gd name="connsiteY3" fmla="*/ 2145315 h 3371636"/>
                <a:gd name="connsiteX4" fmla="*/ 3626717 w 4806180"/>
                <a:gd name="connsiteY4" fmla="*/ 3122120 h 3371636"/>
                <a:gd name="connsiteX5" fmla="*/ 3052098 w 4806180"/>
                <a:gd name="connsiteY5" fmla="*/ 3342938 h 3371636"/>
                <a:gd name="connsiteX6" fmla="*/ 2083888 w 4806180"/>
                <a:gd name="connsiteY6" fmla="*/ 3325681 h 3371636"/>
                <a:gd name="connsiteX7" fmla="*/ 694383 w 4806180"/>
                <a:gd name="connsiteY7" fmla="*/ 3026148 h 3371636"/>
                <a:gd name="connsiteX8" fmla="*/ 155090 w 4806180"/>
                <a:gd name="connsiteY8" fmla="*/ 2010352 h 3371636"/>
                <a:gd name="connsiteX9" fmla="*/ 13821 w 4806180"/>
                <a:gd name="connsiteY9" fmla="*/ 1161870 h 3371636"/>
                <a:gd name="connsiteX10" fmla="*/ 1931 w 4806180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1931 w 4811631"/>
                <a:gd name="connsiteY0" fmla="*/ 0 h 3371636"/>
                <a:gd name="connsiteX1" fmla="*/ 4798553 w 4811631"/>
                <a:gd name="connsiteY1" fmla="*/ 119992 h 3371636"/>
                <a:gd name="connsiteX2" fmla="*/ 4617528 w 4811631"/>
                <a:gd name="connsiteY2" fmla="*/ 856834 h 3371636"/>
                <a:gd name="connsiteX3" fmla="*/ 4272451 w 4811631"/>
                <a:gd name="connsiteY3" fmla="*/ 2145315 h 3371636"/>
                <a:gd name="connsiteX4" fmla="*/ 3626717 w 4811631"/>
                <a:gd name="connsiteY4" fmla="*/ 3122120 h 3371636"/>
                <a:gd name="connsiteX5" fmla="*/ 3052098 w 4811631"/>
                <a:gd name="connsiteY5" fmla="*/ 3342938 h 3371636"/>
                <a:gd name="connsiteX6" fmla="*/ 2083888 w 4811631"/>
                <a:gd name="connsiteY6" fmla="*/ 3325681 h 3371636"/>
                <a:gd name="connsiteX7" fmla="*/ 694383 w 4811631"/>
                <a:gd name="connsiteY7" fmla="*/ 3026148 h 3371636"/>
                <a:gd name="connsiteX8" fmla="*/ 155090 w 4811631"/>
                <a:gd name="connsiteY8" fmla="*/ 2010352 h 3371636"/>
                <a:gd name="connsiteX9" fmla="*/ 13821 w 4811631"/>
                <a:gd name="connsiteY9" fmla="*/ 1161870 h 3371636"/>
                <a:gd name="connsiteX10" fmla="*/ 1931 w 4811631"/>
                <a:gd name="connsiteY10" fmla="*/ 0 h 3371636"/>
                <a:gd name="connsiteX0" fmla="*/ 458876 w 4799215"/>
                <a:gd name="connsiteY0" fmla="*/ 0 h 3264725"/>
                <a:gd name="connsiteX1" fmla="*/ 4786137 w 4799215"/>
                <a:gd name="connsiteY1" fmla="*/ 13081 h 3264725"/>
                <a:gd name="connsiteX2" fmla="*/ 4605112 w 4799215"/>
                <a:gd name="connsiteY2" fmla="*/ 749923 h 3264725"/>
                <a:gd name="connsiteX3" fmla="*/ 4260035 w 4799215"/>
                <a:gd name="connsiteY3" fmla="*/ 2038404 h 3264725"/>
                <a:gd name="connsiteX4" fmla="*/ 3614301 w 4799215"/>
                <a:gd name="connsiteY4" fmla="*/ 3015209 h 3264725"/>
                <a:gd name="connsiteX5" fmla="*/ 3039682 w 4799215"/>
                <a:gd name="connsiteY5" fmla="*/ 3236027 h 3264725"/>
                <a:gd name="connsiteX6" fmla="*/ 2071472 w 4799215"/>
                <a:gd name="connsiteY6" fmla="*/ 3218770 h 3264725"/>
                <a:gd name="connsiteX7" fmla="*/ 681967 w 4799215"/>
                <a:gd name="connsiteY7" fmla="*/ 2919237 h 3264725"/>
                <a:gd name="connsiteX8" fmla="*/ 142674 w 4799215"/>
                <a:gd name="connsiteY8" fmla="*/ 1903441 h 3264725"/>
                <a:gd name="connsiteX9" fmla="*/ 1405 w 4799215"/>
                <a:gd name="connsiteY9" fmla="*/ 1054959 h 3264725"/>
                <a:gd name="connsiteX10" fmla="*/ 458876 w 4799215"/>
                <a:gd name="connsiteY10" fmla="*/ 0 h 3264725"/>
                <a:gd name="connsiteX0" fmla="*/ 321708 w 4662047"/>
                <a:gd name="connsiteY0" fmla="*/ 0 h 3264725"/>
                <a:gd name="connsiteX1" fmla="*/ 4648969 w 4662047"/>
                <a:gd name="connsiteY1" fmla="*/ 13081 h 3264725"/>
                <a:gd name="connsiteX2" fmla="*/ 4467944 w 4662047"/>
                <a:gd name="connsiteY2" fmla="*/ 749923 h 3264725"/>
                <a:gd name="connsiteX3" fmla="*/ 4122867 w 4662047"/>
                <a:gd name="connsiteY3" fmla="*/ 2038404 h 3264725"/>
                <a:gd name="connsiteX4" fmla="*/ 3477133 w 4662047"/>
                <a:gd name="connsiteY4" fmla="*/ 3015209 h 3264725"/>
                <a:gd name="connsiteX5" fmla="*/ 2902514 w 4662047"/>
                <a:gd name="connsiteY5" fmla="*/ 3236027 h 3264725"/>
                <a:gd name="connsiteX6" fmla="*/ 1934304 w 4662047"/>
                <a:gd name="connsiteY6" fmla="*/ 3218770 h 3264725"/>
                <a:gd name="connsiteX7" fmla="*/ 544799 w 4662047"/>
                <a:gd name="connsiteY7" fmla="*/ 2919237 h 3264725"/>
                <a:gd name="connsiteX8" fmla="*/ 5506 w 4662047"/>
                <a:gd name="connsiteY8" fmla="*/ 1903441 h 3264725"/>
                <a:gd name="connsiteX9" fmla="*/ 69984 w 4662047"/>
                <a:gd name="connsiteY9" fmla="*/ 1161492 h 3264725"/>
                <a:gd name="connsiteX10" fmla="*/ 321708 w 4662047"/>
                <a:gd name="connsiteY10" fmla="*/ 0 h 3264725"/>
                <a:gd name="connsiteX0" fmla="*/ 321708 w 4662047"/>
                <a:gd name="connsiteY0" fmla="*/ 0 h 3264725"/>
                <a:gd name="connsiteX1" fmla="*/ 4648969 w 4662047"/>
                <a:gd name="connsiteY1" fmla="*/ 13081 h 3264725"/>
                <a:gd name="connsiteX2" fmla="*/ 4467944 w 4662047"/>
                <a:gd name="connsiteY2" fmla="*/ 749923 h 3264725"/>
                <a:gd name="connsiteX3" fmla="*/ 4122867 w 4662047"/>
                <a:gd name="connsiteY3" fmla="*/ 2038404 h 3264725"/>
                <a:gd name="connsiteX4" fmla="*/ 3477133 w 4662047"/>
                <a:gd name="connsiteY4" fmla="*/ 3015209 h 3264725"/>
                <a:gd name="connsiteX5" fmla="*/ 2902514 w 4662047"/>
                <a:gd name="connsiteY5" fmla="*/ 3236027 h 3264725"/>
                <a:gd name="connsiteX6" fmla="*/ 1934304 w 4662047"/>
                <a:gd name="connsiteY6" fmla="*/ 3218770 h 3264725"/>
                <a:gd name="connsiteX7" fmla="*/ 544799 w 4662047"/>
                <a:gd name="connsiteY7" fmla="*/ 2919237 h 3264725"/>
                <a:gd name="connsiteX8" fmla="*/ 5506 w 4662047"/>
                <a:gd name="connsiteY8" fmla="*/ 1903441 h 3264725"/>
                <a:gd name="connsiteX9" fmla="*/ 69984 w 4662047"/>
                <a:gd name="connsiteY9" fmla="*/ 1161492 h 3264725"/>
                <a:gd name="connsiteX10" fmla="*/ 321708 w 4662047"/>
                <a:gd name="connsiteY10" fmla="*/ 0 h 3264725"/>
                <a:gd name="connsiteX0" fmla="*/ 258034 w 4598373"/>
                <a:gd name="connsiteY0" fmla="*/ 0 h 3264725"/>
                <a:gd name="connsiteX1" fmla="*/ 4585295 w 4598373"/>
                <a:gd name="connsiteY1" fmla="*/ 13081 h 3264725"/>
                <a:gd name="connsiteX2" fmla="*/ 4404270 w 4598373"/>
                <a:gd name="connsiteY2" fmla="*/ 749923 h 3264725"/>
                <a:gd name="connsiteX3" fmla="*/ 4059193 w 4598373"/>
                <a:gd name="connsiteY3" fmla="*/ 2038404 h 3264725"/>
                <a:gd name="connsiteX4" fmla="*/ 3413459 w 4598373"/>
                <a:gd name="connsiteY4" fmla="*/ 3015209 h 3264725"/>
                <a:gd name="connsiteX5" fmla="*/ 2838840 w 4598373"/>
                <a:gd name="connsiteY5" fmla="*/ 3236027 h 3264725"/>
                <a:gd name="connsiteX6" fmla="*/ 1870630 w 4598373"/>
                <a:gd name="connsiteY6" fmla="*/ 3218770 h 3264725"/>
                <a:gd name="connsiteX7" fmla="*/ 481125 w 4598373"/>
                <a:gd name="connsiteY7" fmla="*/ 2919237 h 3264725"/>
                <a:gd name="connsiteX8" fmla="*/ 6310 w 4598373"/>
                <a:gd name="connsiteY8" fmla="*/ 1161492 h 3264725"/>
                <a:gd name="connsiteX9" fmla="*/ 258034 w 4598373"/>
                <a:gd name="connsiteY9" fmla="*/ 0 h 3264725"/>
                <a:gd name="connsiteX0" fmla="*/ 258034 w 4798051"/>
                <a:gd name="connsiteY0" fmla="*/ 0 h 3264725"/>
                <a:gd name="connsiteX1" fmla="*/ 4585295 w 4798051"/>
                <a:gd name="connsiteY1" fmla="*/ 13081 h 3264725"/>
                <a:gd name="connsiteX2" fmla="*/ 4059193 w 4798051"/>
                <a:gd name="connsiteY2" fmla="*/ 2038404 h 3264725"/>
                <a:gd name="connsiteX3" fmla="*/ 3413459 w 4798051"/>
                <a:gd name="connsiteY3" fmla="*/ 3015209 h 3264725"/>
                <a:gd name="connsiteX4" fmla="*/ 2838840 w 4798051"/>
                <a:gd name="connsiteY4" fmla="*/ 3236027 h 3264725"/>
                <a:gd name="connsiteX5" fmla="*/ 1870630 w 4798051"/>
                <a:gd name="connsiteY5" fmla="*/ 3218770 h 3264725"/>
                <a:gd name="connsiteX6" fmla="*/ 481125 w 4798051"/>
                <a:gd name="connsiteY6" fmla="*/ 2919237 h 3264725"/>
                <a:gd name="connsiteX7" fmla="*/ 6310 w 4798051"/>
                <a:gd name="connsiteY7" fmla="*/ 1161492 h 3264725"/>
                <a:gd name="connsiteX8" fmla="*/ 258034 w 4798051"/>
                <a:gd name="connsiteY8" fmla="*/ 0 h 3264725"/>
                <a:gd name="connsiteX0" fmla="*/ 258034 w 4585296"/>
                <a:gd name="connsiteY0" fmla="*/ 0 h 3264725"/>
                <a:gd name="connsiteX1" fmla="*/ 4585295 w 4585296"/>
                <a:gd name="connsiteY1" fmla="*/ 13081 h 3264725"/>
                <a:gd name="connsiteX2" fmla="*/ 4059193 w 4585296"/>
                <a:gd name="connsiteY2" fmla="*/ 2038404 h 3264725"/>
                <a:gd name="connsiteX3" fmla="*/ 3413459 w 4585296"/>
                <a:gd name="connsiteY3" fmla="*/ 3015209 h 3264725"/>
                <a:gd name="connsiteX4" fmla="*/ 2838840 w 4585296"/>
                <a:gd name="connsiteY4" fmla="*/ 3236027 h 3264725"/>
                <a:gd name="connsiteX5" fmla="*/ 1870630 w 4585296"/>
                <a:gd name="connsiteY5" fmla="*/ 3218770 h 3264725"/>
                <a:gd name="connsiteX6" fmla="*/ 481125 w 4585296"/>
                <a:gd name="connsiteY6" fmla="*/ 2919237 h 3264725"/>
                <a:gd name="connsiteX7" fmla="*/ 6310 w 4585296"/>
                <a:gd name="connsiteY7" fmla="*/ 1161492 h 3264725"/>
                <a:gd name="connsiteX8" fmla="*/ 258034 w 4585296"/>
                <a:gd name="connsiteY8" fmla="*/ 0 h 3264725"/>
                <a:gd name="connsiteX0" fmla="*/ 258034 w 4585295"/>
                <a:gd name="connsiteY0" fmla="*/ 0 h 3292087"/>
                <a:gd name="connsiteX1" fmla="*/ 4585295 w 4585295"/>
                <a:gd name="connsiteY1" fmla="*/ 13081 h 3292087"/>
                <a:gd name="connsiteX2" fmla="*/ 4059193 w 4585295"/>
                <a:gd name="connsiteY2" fmla="*/ 2038404 h 3292087"/>
                <a:gd name="connsiteX3" fmla="*/ 3413459 w 4585295"/>
                <a:gd name="connsiteY3" fmla="*/ 3015209 h 3292087"/>
                <a:gd name="connsiteX4" fmla="*/ 2838840 w 4585295"/>
                <a:gd name="connsiteY4" fmla="*/ 3236027 h 3292087"/>
                <a:gd name="connsiteX5" fmla="*/ 1899983 w 4585295"/>
                <a:gd name="connsiteY5" fmla="*/ 3291175 h 3292087"/>
                <a:gd name="connsiteX6" fmla="*/ 481125 w 4585295"/>
                <a:gd name="connsiteY6" fmla="*/ 2919237 h 3292087"/>
                <a:gd name="connsiteX7" fmla="*/ 6310 w 4585295"/>
                <a:gd name="connsiteY7" fmla="*/ 1161492 h 3292087"/>
                <a:gd name="connsiteX8" fmla="*/ 258034 w 4585295"/>
                <a:gd name="connsiteY8" fmla="*/ 0 h 3292087"/>
                <a:gd name="connsiteX0" fmla="*/ 258034 w 4585295"/>
                <a:gd name="connsiteY0" fmla="*/ 0 h 3292087"/>
                <a:gd name="connsiteX1" fmla="*/ 4585295 w 4585295"/>
                <a:gd name="connsiteY1" fmla="*/ 13081 h 3292087"/>
                <a:gd name="connsiteX2" fmla="*/ 4059193 w 4585295"/>
                <a:gd name="connsiteY2" fmla="*/ 2038404 h 3292087"/>
                <a:gd name="connsiteX3" fmla="*/ 3413459 w 4585295"/>
                <a:gd name="connsiteY3" fmla="*/ 3015209 h 3292087"/>
                <a:gd name="connsiteX4" fmla="*/ 2838840 w 4585295"/>
                <a:gd name="connsiteY4" fmla="*/ 3236027 h 3292087"/>
                <a:gd name="connsiteX5" fmla="*/ 1899983 w 4585295"/>
                <a:gd name="connsiteY5" fmla="*/ 3291175 h 3292087"/>
                <a:gd name="connsiteX6" fmla="*/ 481125 w 4585295"/>
                <a:gd name="connsiteY6" fmla="*/ 2919237 h 3292087"/>
                <a:gd name="connsiteX7" fmla="*/ 6310 w 4585295"/>
                <a:gd name="connsiteY7" fmla="*/ 1161492 h 3292087"/>
                <a:gd name="connsiteX8" fmla="*/ 258034 w 4585295"/>
                <a:gd name="connsiteY8" fmla="*/ 0 h 3292087"/>
                <a:gd name="connsiteX0" fmla="*/ 181940 w 4594182"/>
                <a:gd name="connsiteY0" fmla="*/ 0 h 3557030"/>
                <a:gd name="connsiteX1" fmla="*/ 4594182 w 4594182"/>
                <a:gd name="connsiteY1" fmla="*/ 278024 h 3557030"/>
                <a:gd name="connsiteX2" fmla="*/ 4068080 w 4594182"/>
                <a:gd name="connsiteY2" fmla="*/ 2303347 h 3557030"/>
                <a:gd name="connsiteX3" fmla="*/ 3422346 w 4594182"/>
                <a:gd name="connsiteY3" fmla="*/ 3280152 h 3557030"/>
                <a:gd name="connsiteX4" fmla="*/ 2847727 w 4594182"/>
                <a:gd name="connsiteY4" fmla="*/ 3500970 h 3557030"/>
                <a:gd name="connsiteX5" fmla="*/ 1908870 w 4594182"/>
                <a:gd name="connsiteY5" fmla="*/ 3556118 h 3557030"/>
                <a:gd name="connsiteX6" fmla="*/ 490012 w 4594182"/>
                <a:gd name="connsiteY6" fmla="*/ 3184180 h 3557030"/>
                <a:gd name="connsiteX7" fmla="*/ 15197 w 4594182"/>
                <a:gd name="connsiteY7" fmla="*/ 1426435 h 3557030"/>
                <a:gd name="connsiteX8" fmla="*/ 181940 w 4594182"/>
                <a:gd name="connsiteY8" fmla="*/ 0 h 3557030"/>
                <a:gd name="connsiteX0" fmla="*/ 159801 w 4601400"/>
                <a:gd name="connsiteY0" fmla="*/ 1 h 3768667"/>
                <a:gd name="connsiteX1" fmla="*/ 4601400 w 4601400"/>
                <a:gd name="connsiteY1" fmla="*/ 489661 h 3768667"/>
                <a:gd name="connsiteX2" fmla="*/ 4075298 w 4601400"/>
                <a:gd name="connsiteY2" fmla="*/ 2514984 h 3768667"/>
                <a:gd name="connsiteX3" fmla="*/ 3429564 w 4601400"/>
                <a:gd name="connsiteY3" fmla="*/ 3491789 h 3768667"/>
                <a:gd name="connsiteX4" fmla="*/ 2854945 w 4601400"/>
                <a:gd name="connsiteY4" fmla="*/ 3712607 h 3768667"/>
                <a:gd name="connsiteX5" fmla="*/ 1916088 w 4601400"/>
                <a:gd name="connsiteY5" fmla="*/ 3767755 h 3768667"/>
                <a:gd name="connsiteX6" fmla="*/ 497230 w 4601400"/>
                <a:gd name="connsiteY6" fmla="*/ 3395817 h 3768667"/>
                <a:gd name="connsiteX7" fmla="*/ 22415 w 4601400"/>
                <a:gd name="connsiteY7" fmla="*/ 1638072 h 3768667"/>
                <a:gd name="connsiteX8" fmla="*/ 159801 w 4601400"/>
                <a:gd name="connsiteY8" fmla="*/ 1 h 376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01400" h="3768667">
                  <a:moveTo>
                    <a:pt x="159801" y="1"/>
                  </a:moveTo>
                  <a:cubicBezTo>
                    <a:pt x="1630548" y="92676"/>
                    <a:pt x="3130653" y="396986"/>
                    <a:pt x="4601400" y="489661"/>
                  </a:cubicBezTo>
                  <a:cubicBezTo>
                    <a:pt x="4465883" y="1545762"/>
                    <a:pt x="4270604" y="2014629"/>
                    <a:pt x="4075298" y="2514984"/>
                  </a:cubicBezTo>
                  <a:cubicBezTo>
                    <a:pt x="4050687" y="2611573"/>
                    <a:pt x="3571157" y="3366352"/>
                    <a:pt x="3429564" y="3491789"/>
                  </a:cubicBezTo>
                  <a:cubicBezTo>
                    <a:pt x="3317890" y="3584815"/>
                    <a:pt x="3037572" y="3644389"/>
                    <a:pt x="2854945" y="3712607"/>
                  </a:cubicBezTo>
                  <a:cubicBezTo>
                    <a:pt x="2479985" y="3787308"/>
                    <a:pt x="2178814" y="3764612"/>
                    <a:pt x="1916088" y="3767755"/>
                  </a:cubicBezTo>
                  <a:cubicBezTo>
                    <a:pt x="1653362" y="3770898"/>
                    <a:pt x="735866" y="3467122"/>
                    <a:pt x="497230" y="3395817"/>
                  </a:cubicBezTo>
                  <a:cubicBezTo>
                    <a:pt x="19204" y="2712818"/>
                    <a:pt x="59597" y="2124611"/>
                    <a:pt x="22415" y="1638072"/>
                  </a:cubicBezTo>
                  <a:cubicBezTo>
                    <a:pt x="-8910" y="1367065"/>
                    <a:pt x="-37735" y="539630"/>
                    <a:pt x="1598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277E407-7A9E-FC37-F619-CD34117CDB3C}"/>
                </a:ext>
              </a:extLst>
            </p:cNvPr>
            <p:cNvSpPr/>
            <p:nvPr/>
          </p:nvSpPr>
          <p:spPr>
            <a:xfrm rot="6691777">
              <a:off x="8397589" y="5191444"/>
              <a:ext cx="2174500" cy="1003894"/>
            </a:xfrm>
            <a:custGeom>
              <a:avLst/>
              <a:gdLst>
                <a:gd name="connsiteX0" fmla="*/ 3383099 w 3429855"/>
                <a:gd name="connsiteY0" fmla="*/ 1967436 h 1967436"/>
                <a:gd name="connsiteX1" fmla="*/ 103200 w 3429855"/>
                <a:gd name="connsiteY1" fmla="*/ 1967436 h 1967436"/>
                <a:gd name="connsiteX2" fmla="*/ 96094 w 3429855"/>
                <a:gd name="connsiteY2" fmla="*/ 1904172 h 1967436"/>
                <a:gd name="connsiteX3" fmla="*/ 30923 w 3429855"/>
                <a:gd name="connsiteY3" fmla="*/ 873691 h 1967436"/>
                <a:gd name="connsiteX4" fmla="*/ 12232 w 3429855"/>
                <a:gd name="connsiteY4" fmla="*/ 0 h 1967436"/>
                <a:gd name="connsiteX5" fmla="*/ 3416309 w 3429855"/>
                <a:gd name="connsiteY5" fmla="*/ 4176 h 1967436"/>
                <a:gd name="connsiteX6" fmla="*/ 3410360 w 3429855"/>
                <a:gd name="connsiteY6" fmla="*/ 1246580 h 1967436"/>
                <a:gd name="connsiteX7" fmla="*/ 3389093 w 3429855"/>
                <a:gd name="connsiteY7" fmla="*/ 1921570 h 19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855" h="1967436">
                  <a:moveTo>
                    <a:pt x="3383099" y="1967436"/>
                  </a:moveTo>
                  <a:lnTo>
                    <a:pt x="103200" y="1967436"/>
                  </a:lnTo>
                  <a:lnTo>
                    <a:pt x="96094" y="1904172"/>
                  </a:lnTo>
                  <a:cubicBezTo>
                    <a:pt x="59860" y="1517992"/>
                    <a:pt x="52689" y="1111230"/>
                    <a:pt x="30923" y="873691"/>
                  </a:cubicBezTo>
                  <a:cubicBezTo>
                    <a:pt x="8050" y="534740"/>
                    <a:pt x="-14733" y="250973"/>
                    <a:pt x="12232" y="0"/>
                  </a:cubicBezTo>
                  <a:lnTo>
                    <a:pt x="3416309" y="4176"/>
                  </a:lnTo>
                  <a:cubicBezTo>
                    <a:pt x="3456320" y="24310"/>
                    <a:pt x="3393264" y="897693"/>
                    <a:pt x="3410360" y="1246580"/>
                  </a:cubicBezTo>
                  <a:cubicBezTo>
                    <a:pt x="3415471" y="1465705"/>
                    <a:pt x="3409967" y="1696133"/>
                    <a:pt x="3389093" y="192157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Star: 7 Points 2">
              <a:extLst>
                <a:ext uri="{FF2B5EF4-FFF2-40B4-BE49-F238E27FC236}">
                  <a16:creationId xmlns:a16="http://schemas.microsoft.com/office/drawing/2014/main" id="{9670498C-1B66-7269-8740-DECC857492B0}"/>
                </a:ext>
              </a:extLst>
            </p:cNvPr>
            <p:cNvSpPr/>
            <p:nvPr/>
          </p:nvSpPr>
          <p:spPr>
            <a:xfrm rot="14981183">
              <a:off x="10045604" y="3034050"/>
              <a:ext cx="2174300" cy="2244549"/>
            </a:xfrm>
            <a:custGeom>
              <a:avLst/>
              <a:gdLst>
                <a:gd name="connsiteX0" fmla="*/ -14 w 5472945"/>
                <a:gd name="connsiteY0" fmla="*/ 3226574 h 5017168"/>
                <a:gd name="connsiteX1" fmla="*/ 842769 w 5472945"/>
                <a:gd name="connsiteY1" fmla="*/ 2232863 h 5017168"/>
                <a:gd name="connsiteX2" fmla="*/ 541989 w 5472945"/>
                <a:gd name="connsiteY2" fmla="*/ 993716 h 5017168"/>
                <a:gd name="connsiteX3" fmla="*/ 1893704 w 5472945"/>
                <a:gd name="connsiteY3" fmla="*/ 993718 h 5017168"/>
                <a:gd name="connsiteX4" fmla="*/ 2736473 w 5472945"/>
                <a:gd name="connsiteY4" fmla="*/ 0 h 5017168"/>
                <a:gd name="connsiteX5" fmla="*/ 3579241 w 5472945"/>
                <a:gd name="connsiteY5" fmla="*/ 993718 h 5017168"/>
                <a:gd name="connsiteX6" fmla="*/ 4930956 w 5472945"/>
                <a:gd name="connsiteY6" fmla="*/ 993716 h 5017168"/>
                <a:gd name="connsiteX7" fmla="*/ 4630176 w 5472945"/>
                <a:gd name="connsiteY7" fmla="*/ 2232863 h 5017168"/>
                <a:gd name="connsiteX8" fmla="*/ 5472959 w 5472945"/>
                <a:gd name="connsiteY8" fmla="*/ 3226574 h 5017168"/>
                <a:gd name="connsiteX9" fmla="*/ 4255099 w 5472945"/>
                <a:gd name="connsiteY9" fmla="*/ 3778045 h 5017168"/>
                <a:gd name="connsiteX10" fmla="*/ 3954311 w 5472945"/>
                <a:gd name="connsiteY10" fmla="*/ 5017194 h 5017168"/>
                <a:gd name="connsiteX11" fmla="*/ 2736473 w 5472945"/>
                <a:gd name="connsiteY11" fmla="*/ 4465717 h 5017168"/>
                <a:gd name="connsiteX12" fmla="*/ 1518634 w 5472945"/>
                <a:gd name="connsiteY12" fmla="*/ 5017194 h 5017168"/>
                <a:gd name="connsiteX13" fmla="*/ 1217846 w 5472945"/>
                <a:gd name="connsiteY13" fmla="*/ 3778045 h 5017168"/>
                <a:gd name="connsiteX14" fmla="*/ -14 w 5472945"/>
                <a:gd name="connsiteY14" fmla="*/ 3226574 h 5017168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30190 w 5472973"/>
                <a:gd name="connsiteY7" fmla="*/ 2232863 h 5017194"/>
                <a:gd name="connsiteX8" fmla="*/ 5472973 w 5472973"/>
                <a:gd name="connsiteY8" fmla="*/ 3226574 h 5017194"/>
                <a:gd name="connsiteX9" fmla="*/ 4255113 w 5472973"/>
                <a:gd name="connsiteY9" fmla="*/ 3778045 h 5017194"/>
                <a:gd name="connsiteX10" fmla="*/ 3954325 w 5472973"/>
                <a:gd name="connsiteY10" fmla="*/ 5017194 h 5017194"/>
                <a:gd name="connsiteX11" fmla="*/ 2736487 w 5472973"/>
                <a:gd name="connsiteY11" fmla="*/ 4465717 h 5017194"/>
                <a:gd name="connsiteX12" fmla="*/ 1518648 w 5472973"/>
                <a:gd name="connsiteY12" fmla="*/ 5017194 h 5017194"/>
                <a:gd name="connsiteX13" fmla="*/ 1217860 w 5472973"/>
                <a:gd name="connsiteY13" fmla="*/ 3778045 h 5017194"/>
                <a:gd name="connsiteX14" fmla="*/ 0 w 5472973"/>
                <a:gd name="connsiteY14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30190 w 5472973"/>
                <a:gd name="connsiteY7" fmla="*/ 2232863 h 5017194"/>
                <a:gd name="connsiteX8" fmla="*/ 5472973 w 5472973"/>
                <a:gd name="connsiteY8" fmla="*/ 3226574 h 5017194"/>
                <a:gd name="connsiteX9" fmla="*/ 4255113 w 5472973"/>
                <a:gd name="connsiteY9" fmla="*/ 3778045 h 5017194"/>
                <a:gd name="connsiteX10" fmla="*/ 3954325 w 5472973"/>
                <a:gd name="connsiteY10" fmla="*/ 5017194 h 5017194"/>
                <a:gd name="connsiteX11" fmla="*/ 2736487 w 5472973"/>
                <a:gd name="connsiteY11" fmla="*/ 4465717 h 5017194"/>
                <a:gd name="connsiteX12" fmla="*/ 1518648 w 5472973"/>
                <a:gd name="connsiteY12" fmla="*/ 5017194 h 5017194"/>
                <a:gd name="connsiteX13" fmla="*/ 1217860 w 5472973"/>
                <a:gd name="connsiteY13" fmla="*/ 3778045 h 5017194"/>
                <a:gd name="connsiteX14" fmla="*/ 0 w 5472973"/>
                <a:gd name="connsiteY14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630190 w 5472973"/>
                <a:gd name="connsiteY8" fmla="*/ 2232863 h 5017194"/>
                <a:gd name="connsiteX9" fmla="*/ 5472973 w 5472973"/>
                <a:gd name="connsiteY9" fmla="*/ 3226574 h 5017194"/>
                <a:gd name="connsiteX10" fmla="*/ 4255113 w 5472973"/>
                <a:gd name="connsiteY10" fmla="*/ 3778045 h 5017194"/>
                <a:gd name="connsiteX11" fmla="*/ 3954325 w 5472973"/>
                <a:gd name="connsiteY11" fmla="*/ 5017194 h 5017194"/>
                <a:gd name="connsiteX12" fmla="*/ 2736487 w 5472973"/>
                <a:gd name="connsiteY12" fmla="*/ 4465717 h 5017194"/>
                <a:gd name="connsiteX13" fmla="*/ 1518648 w 5472973"/>
                <a:gd name="connsiteY13" fmla="*/ 5017194 h 5017194"/>
                <a:gd name="connsiteX14" fmla="*/ 1217860 w 5472973"/>
                <a:gd name="connsiteY14" fmla="*/ 3778045 h 5017194"/>
                <a:gd name="connsiteX15" fmla="*/ 0 w 5472973"/>
                <a:gd name="connsiteY15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209085 w 5472973"/>
                <a:gd name="connsiteY8" fmla="*/ 2244894 h 5017194"/>
                <a:gd name="connsiteX9" fmla="*/ 5472973 w 5472973"/>
                <a:gd name="connsiteY9" fmla="*/ 3226574 h 5017194"/>
                <a:gd name="connsiteX10" fmla="*/ 4255113 w 5472973"/>
                <a:gd name="connsiteY10" fmla="*/ 3778045 h 5017194"/>
                <a:gd name="connsiteX11" fmla="*/ 3954325 w 5472973"/>
                <a:gd name="connsiteY11" fmla="*/ 5017194 h 5017194"/>
                <a:gd name="connsiteX12" fmla="*/ 2736487 w 5472973"/>
                <a:gd name="connsiteY12" fmla="*/ 4465717 h 5017194"/>
                <a:gd name="connsiteX13" fmla="*/ 1518648 w 5472973"/>
                <a:gd name="connsiteY13" fmla="*/ 5017194 h 5017194"/>
                <a:gd name="connsiteX14" fmla="*/ 1217860 w 5472973"/>
                <a:gd name="connsiteY14" fmla="*/ 3778045 h 5017194"/>
                <a:gd name="connsiteX15" fmla="*/ 0 w 5472973"/>
                <a:gd name="connsiteY15" fmla="*/ 3226574 h 5017194"/>
                <a:gd name="connsiteX0" fmla="*/ 0 w 5472973"/>
                <a:gd name="connsiteY0" fmla="*/ 3226574 h 5017194"/>
                <a:gd name="connsiteX1" fmla="*/ 842783 w 5472973"/>
                <a:gd name="connsiteY1" fmla="*/ 2232863 h 5017194"/>
                <a:gd name="connsiteX2" fmla="*/ 542003 w 5472973"/>
                <a:gd name="connsiteY2" fmla="*/ 993716 h 5017194"/>
                <a:gd name="connsiteX3" fmla="*/ 1893718 w 5472973"/>
                <a:gd name="connsiteY3" fmla="*/ 993718 h 5017194"/>
                <a:gd name="connsiteX4" fmla="*/ 2736487 w 5472973"/>
                <a:gd name="connsiteY4" fmla="*/ 0 h 5017194"/>
                <a:gd name="connsiteX5" fmla="*/ 3567223 w 5472973"/>
                <a:gd name="connsiteY5" fmla="*/ 1499044 h 5017194"/>
                <a:gd name="connsiteX6" fmla="*/ 4930970 w 5472973"/>
                <a:gd name="connsiteY6" fmla="*/ 993716 h 5017194"/>
                <a:gd name="connsiteX7" fmla="*/ 4665552 w 5472973"/>
                <a:gd name="connsiteY7" fmla="*/ 1586581 h 5017194"/>
                <a:gd name="connsiteX8" fmla="*/ 4209085 w 5472973"/>
                <a:gd name="connsiteY8" fmla="*/ 2244894 h 5017194"/>
                <a:gd name="connsiteX9" fmla="*/ 4893022 w 5472973"/>
                <a:gd name="connsiteY9" fmla="*/ 2358729 h 5017194"/>
                <a:gd name="connsiteX10" fmla="*/ 5472973 w 5472973"/>
                <a:gd name="connsiteY10" fmla="*/ 3226574 h 5017194"/>
                <a:gd name="connsiteX11" fmla="*/ 4255113 w 5472973"/>
                <a:gd name="connsiteY11" fmla="*/ 3778045 h 5017194"/>
                <a:gd name="connsiteX12" fmla="*/ 3954325 w 5472973"/>
                <a:gd name="connsiteY12" fmla="*/ 5017194 h 5017194"/>
                <a:gd name="connsiteX13" fmla="*/ 2736487 w 5472973"/>
                <a:gd name="connsiteY13" fmla="*/ 4465717 h 5017194"/>
                <a:gd name="connsiteX14" fmla="*/ 1518648 w 5472973"/>
                <a:gd name="connsiteY14" fmla="*/ 5017194 h 5017194"/>
                <a:gd name="connsiteX15" fmla="*/ 1217860 w 5472973"/>
                <a:gd name="connsiteY15" fmla="*/ 3778045 h 5017194"/>
                <a:gd name="connsiteX16" fmla="*/ 0 w 5472973"/>
                <a:gd name="connsiteY16" fmla="*/ 3226574 h 5017194"/>
                <a:gd name="connsiteX0" fmla="*/ 0 w 5581589"/>
                <a:gd name="connsiteY0" fmla="*/ 3226574 h 5017194"/>
                <a:gd name="connsiteX1" fmla="*/ 842783 w 5581589"/>
                <a:gd name="connsiteY1" fmla="*/ 2232863 h 5017194"/>
                <a:gd name="connsiteX2" fmla="*/ 542003 w 5581589"/>
                <a:gd name="connsiteY2" fmla="*/ 993716 h 5017194"/>
                <a:gd name="connsiteX3" fmla="*/ 1893718 w 5581589"/>
                <a:gd name="connsiteY3" fmla="*/ 993718 h 5017194"/>
                <a:gd name="connsiteX4" fmla="*/ 2736487 w 5581589"/>
                <a:gd name="connsiteY4" fmla="*/ 0 h 5017194"/>
                <a:gd name="connsiteX5" fmla="*/ 3567223 w 5581589"/>
                <a:gd name="connsiteY5" fmla="*/ 1499044 h 5017194"/>
                <a:gd name="connsiteX6" fmla="*/ 4930970 w 5581589"/>
                <a:gd name="connsiteY6" fmla="*/ 993716 h 5017194"/>
                <a:gd name="connsiteX7" fmla="*/ 4665552 w 5581589"/>
                <a:gd name="connsiteY7" fmla="*/ 1586581 h 5017194"/>
                <a:gd name="connsiteX8" fmla="*/ 4209085 w 5581589"/>
                <a:gd name="connsiteY8" fmla="*/ 2244894 h 5017194"/>
                <a:gd name="connsiteX9" fmla="*/ 4893022 w 5581589"/>
                <a:gd name="connsiteY9" fmla="*/ 2358729 h 5017194"/>
                <a:gd name="connsiteX10" fmla="*/ 5581589 w 5581589"/>
                <a:gd name="connsiteY10" fmla="*/ 2625394 h 5017194"/>
                <a:gd name="connsiteX11" fmla="*/ 4255113 w 5581589"/>
                <a:gd name="connsiteY11" fmla="*/ 3778045 h 5017194"/>
                <a:gd name="connsiteX12" fmla="*/ 3954325 w 5581589"/>
                <a:gd name="connsiteY12" fmla="*/ 5017194 h 5017194"/>
                <a:gd name="connsiteX13" fmla="*/ 2736487 w 5581589"/>
                <a:gd name="connsiteY13" fmla="*/ 4465717 h 5017194"/>
                <a:gd name="connsiteX14" fmla="*/ 1518648 w 5581589"/>
                <a:gd name="connsiteY14" fmla="*/ 5017194 h 5017194"/>
                <a:gd name="connsiteX15" fmla="*/ 1217860 w 5581589"/>
                <a:gd name="connsiteY15" fmla="*/ 3778045 h 5017194"/>
                <a:gd name="connsiteX16" fmla="*/ 0 w 5581589"/>
                <a:gd name="connsiteY16" fmla="*/ 3226574 h 5017194"/>
                <a:gd name="connsiteX0" fmla="*/ 0 w 5581589"/>
                <a:gd name="connsiteY0" fmla="*/ 3226574 h 5017194"/>
                <a:gd name="connsiteX1" fmla="*/ 842783 w 5581589"/>
                <a:gd name="connsiteY1" fmla="*/ 2232863 h 5017194"/>
                <a:gd name="connsiteX2" fmla="*/ 542003 w 5581589"/>
                <a:gd name="connsiteY2" fmla="*/ 993716 h 5017194"/>
                <a:gd name="connsiteX3" fmla="*/ 1893718 w 5581589"/>
                <a:gd name="connsiteY3" fmla="*/ 993718 h 5017194"/>
                <a:gd name="connsiteX4" fmla="*/ 2736487 w 5581589"/>
                <a:gd name="connsiteY4" fmla="*/ 0 h 5017194"/>
                <a:gd name="connsiteX5" fmla="*/ 3567223 w 5581589"/>
                <a:gd name="connsiteY5" fmla="*/ 1499044 h 5017194"/>
                <a:gd name="connsiteX6" fmla="*/ 4930970 w 5581589"/>
                <a:gd name="connsiteY6" fmla="*/ 993716 h 5017194"/>
                <a:gd name="connsiteX7" fmla="*/ 4665552 w 5581589"/>
                <a:gd name="connsiteY7" fmla="*/ 1586581 h 5017194"/>
                <a:gd name="connsiteX8" fmla="*/ 4209085 w 5581589"/>
                <a:gd name="connsiteY8" fmla="*/ 2244894 h 5017194"/>
                <a:gd name="connsiteX9" fmla="*/ 4893022 w 5581589"/>
                <a:gd name="connsiteY9" fmla="*/ 2358729 h 5017194"/>
                <a:gd name="connsiteX10" fmla="*/ 5581589 w 5581589"/>
                <a:gd name="connsiteY10" fmla="*/ 2625394 h 5017194"/>
                <a:gd name="connsiteX11" fmla="*/ 4255113 w 5581589"/>
                <a:gd name="connsiteY11" fmla="*/ 3778045 h 5017194"/>
                <a:gd name="connsiteX12" fmla="*/ 3954325 w 5581589"/>
                <a:gd name="connsiteY12" fmla="*/ 5017194 h 5017194"/>
                <a:gd name="connsiteX13" fmla="*/ 2736487 w 5581589"/>
                <a:gd name="connsiteY13" fmla="*/ 4465717 h 5017194"/>
                <a:gd name="connsiteX14" fmla="*/ 1518648 w 5581589"/>
                <a:gd name="connsiteY14" fmla="*/ 5017194 h 5017194"/>
                <a:gd name="connsiteX15" fmla="*/ 1217860 w 5581589"/>
                <a:gd name="connsiteY15" fmla="*/ 3778045 h 5017194"/>
                <a:gd name="connsiteX16" fmla="*/ 0 w 5581589"/>
                <a:gd name="connsiteY16" fmla="*/ 3226574 h 5017194"/>
                <a:gd name="connsiteX0" fmla="*/ 0 w 5589815"/>
                <a:gd name="connsiteY0" fmla="*/ 3226574 h 5017194"/>
                <a:gd name="connsiteX1" fmla="*/ 842783 w 5589815"/>
                <a:gd name="connsiteY1" fmla="*/ 2232863 h 5017194"/>
                <a:gd name="connsiteX2" fmla="*/ 542003 w 5589815"/>
                <a:gd name="connsiteY2" fmla="*/ 993716 h 5017194"/>
                <a:gd name="connsiteX3" fmla="*/ 1893718 w 5589815"/>
                <a:gd name="connsiteY3" fmla="*/ 993718 h 5017194"/>
                <a:gd name="connsiteX4" fmla="*/ 2736487 w 5589815"/>
                <a:gd name="connsiteY4" fmla="*/ 0 h 5017194"/>
                <a:gd name="connsiteX5" fmla="*/ 3567223 w 5589815"/>
                <a:gd name="connsiteY5" fmla="*/ 1499044 h 5017194"/>
                <a:gd name="connsiteX6" fmla="*/ 4930970 w 5589815"/>
                <a:gd name="connsiteY6" fmla="*/ 993716 h 5017194"/>
                <a:gd name="connsiteX7" fmla="*/ 4665552 w 5589815"/>
                <a:gd name="connsiteY7" fmla="*/ 1586581 h 5017194"/>
                <a:gd name="connsiteX8" fmla="*/ 4209085 w 5589815"/>
                <a:gd name="connsiteY8" fmla="*/ 2244894 h 5017194"/>
                <a:gd name="connsiteX9" fmla="*/ 4893022 w 5589815"/>
                <a:gd name="connsiteY9" fmla="*/ 2358729 h 5017194"/>
                <a:gd name="connsiteX10" fmla="*/ 5581589 w 5589815"/>
                <a:gd name="connsiteY10" fmla="*/ 2625394 h 5017194"/>
                <a:gd name="connsiteX11" fmla="*/ 4255113 w 5589815"/>
                <a:gd name="connsiteY11" fmla="*/ 3778045 h 5017194"/>
                <a:gd name="connsiteX12" fmla="*/ 3954325 w 5589815"/>
                <a:gd name="connsiteY12" fmla="*/ 5017194 h 5017194"/>
                <a:gd name="connsiteX13" fmla="*/ 2736487 w 5589815"/>
                <a:gd name="connsiteY13" fmla="*/ 4465717 h 5017194"/>
                <a:gd name="connsiteX14" fmla="*/ 1518648 w 5589815"/>
                <a:gd name="connsiteY14" fmla="*/ 5017194 h 5017194"/>
                <a:gd name="connsiteX15" fmla="*/ 1217860 w 5589815"/>
                <a:gd name="connsiteY15" fmla="*/ 3778045 h 5017194"/>
                <a:gd name="connsiteX16" fmla="*/ 0 w 5589815"/>
                <a:gd name="connsiteY16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55113 w 5588925"/>
                <a:gd name="connsiteY12" fmla="*/ 3778045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8925"/>
                <a:gd name="connsiteY0" fmla="*/ 3226574 h 5017194"/>
                <a:gd name="connsiteX1" fmla="*/ 842783 w 5588925"/>
                <a:gd name="connsiteY1" fmla="*/ 2232863 h 5017194"/>
                <a:gd name="connsiteX2" fmla="*/ 542003 w 5588925"/>
                <a:gd name="connsiteY2" fmla="*/ 993716 h 5017194"/>
                <a:gd name="connsiteX3" fmla="*/ 1893718 w 5588925"/>
                <a:gd name="connsiteY3" fmla="*/ 993718 h 5017194"/>
                <a:gd name="connsiteX4" fmla="*/ 2736487 w 5588925"/>
                <a:gd name="connsiteY4" fmla="*/ 0 h 5017194"/>
                <a:gd name="connsiteX5" fmla="*/ 3567223 w 5588925"/>
                <a:gd name="connsiteY5" fmla="*/ 1499044 h 5017194"/>
                <a:gd name="connsiteX6" fmla="*/ 4930970 w 5588925"/>
                <a:gd name="connsiteY6" fmla="*/ 993716 h 5017194"/>
                <a:gd name="connsiteX7" fmla="*/ 4665552 w 5588925"/>
                <a:gd name="connsiteY7" fmla="*/ 1586581 h 5017194"/>
                <a:gd name="connsiteX8" fmla="*/ 4209085 w 5588925"/>
                <a:gd name="connsiteY8" fmla="*/ 2244894 h 5017194"/>
                <a:gd name="connsiteX9" fmla="*/ 4893022 w 5588925"/>
                <a:gd name="connsiteY9" fmla="*/ 2358729 h 5017194"/>
                <a:gd name="connsiteX10" fmla="*/ 5581589 w 5588925"/>
                <a:gd name="connsiteY10" fmla="*/ 2625394 h 5017194"/>
                <a:gd name="connsiteX11" fmla="*/ 5059735 w 5588925"/>
                <a:gd name="connsiteY11" fmla="*/ 2795721 h 5017194"/>
                <a:gd name="connsiteX12" fmla="*/ 4287951 w 5588925"/>
                <a:gd name="connsiteY12" fmla="*/ 2964683 h 5017194"/>
                <a:gd name="connsiteX13" fmla="*/ 3954325 w 5588925"/>
                <a:gd name="connsiteY13" fmla="*/ 5017194 h 5017194"/>
                <a:gd name="connsiteX14" fmla="*/ 2736487 w 5588925"/>
                <a:gd name="connsiteY14" fmla="*/ 4465717 h 5017194"/>
                <a:gd name="connsiteX15" fmla="*/ 1518648 w 5588925"/>
                <a:gd name="connsiteY15" fmla="*/ 5017194 h 5017194"/>
                <a:gd name="connsiteX16" fmla="*/ 1217860 w 5588925"/>
                <a:gd name="connsiteY16" fmla="*/ 3778045 h 5017194"/>
                <a:gd name="connsiteX17" fmla="*/ 0 w 558892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625394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93022 w 5589145"/>
                <a:gd name="connsiteY9" fmla="*/ 2358729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87970 w 5589145"/>
                <a:gd name="connsiteY9" fmla="*/ 2318314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89145"/>
                <a:gd name="connsiteY0" fmla="*/ 3226574 h 5017194"/>
                <a:gd name="connsiteX1" fmla="*/ 842783 w 5589145"/>
                <a:gd name="connsiteY1" fmla="*/ 2232863 h 5017194"/>
                <a:gd name="connsiteX2" fmla="*/ 542003 w 5589145"/>
                <a:gd name="connsiteY2" fmla="*/ 993716 h 5017194"/>
                <a:gd name="connsiteX3" fmla="*/ 1893718 w 5589145"/>
                <a:gd name="connsiteY3" fmla="*/ 993718 h 5017194"/>
                <a:gd name="connsiteX4" fmla="*/ 2736487 w 5589145"/>
                <a:gd name="connsiteY4" fmla="*/ 0 h 5017194"/>
                <a:gd name="connsiteX5" fmla="*/ 3567223 w 5589145"/>
                <a:gd name="connsiteY5" fmla="*/ 1499044 h 5017194"/>
                <a:gd name="connsiteX6" fmla="*/ 4930970 w 5589145"/>
                <a:gd name="connsiteY6" fmla="*/ 993716 h 5017194"/>
                <a:gd name="connsiteX7" fmla="*/ 4665552 w 5589145"/>
                <a:gd name="connsiteY7" fmla="*/ 1586581 h 5017194"/>
                <a:gd name="connsiteX8" fmla="*/ 4209085 w 5589145"/>
                <a:gd name="connsiteY8" fmla="*/ 2244894 h 5017194"/>
                <a:gd name="connsiteX9" fmla="*/ 4887970 w 5589145"/>
                <a:gd name="connsiteY9" fmla="*/ 2318314 h 5017194"/>
                <a:gd name="connsiteX10" fmla="*/ 5581589 w 5589145"/>
                <a:gd name="connsiteY10" fmla="*/ 2491518 h 5017194"/>
                <a:gd name="connsiteX11" fmla="*/ 5059735 w 5589145"/>
                <a:gd name="connsiteY11" fmla="*/ 2795721 h 5017194"/>
                <a:gd name="connsiteX12" fmla="*/ 4287951 w 5589145"/>
                <a:gd name="connsiteY12" fmla="*/ 2964683 h 5017194"/>
                <a:gd name="connsiteX13" fmla="*/ 3954325 w 5589145"/>
                <a:gd name="connsiteY13" fmla="*/ 5017194 h 5017194"/>
                <a:gd name="connsiteX14" fmla="*/ 2736487 w 5589145"/>
                <a:gd name="connsiteY14" fmla="*/ 4465717 h 5017194"/>
                <a:gd name="connsiteX15" fmla="*/ 1518648 w 5589145"/>
                <a:gd name="connsiteY15" fmla="*/ 5017194 h 5017194"/>
                <a:gd name="connsiteX16" fmla="*/ 1217860 w 5589145"/>
                <a:gd name="connsiteY16" fmla="*/ 3778045 h 5017194"/>
                <a:gd name="connsiteX17" fmla="*/ 0 w 5589145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4930970 w 5590393"/>
                <a:gd name="connsiteY6" fmla="*/ 993716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567223 w 5590393"/>
                <a:gd name="connsiteY5" fmla="*/ 1499044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3226574 h 5017194"/>
                <a:gd name="connsiteX1" fmla="*/ 842783 w 5590393"/>
                <a:gd name="connsiteY1" fmla="*/ 2232863 h 5017194"/>
                <a:gd name="connsiteX2" fmla="*/ 542003 w 5590393"/>
                <a:gd name="connsiteY2" fmla="*/ 993716 h 5017194"/>
                <a:gd name="connsiteX3" fmla="*/ 1893718 w 5590393"/>
                <a:gd name="connsiteY3" fmla="*/ 993718 h 5017194"/>
                <a:gd name="connsiteX4" fmla="*/ 2736487 w 5590393"/>
                <a:gd name="connsiteY4" fmla="*/ 0 h 5017194"/>
                <a:gd name="connsiteX5" fmla="*/ 3643002 w 5590393"/>
                <a:gd name="connsiteY5" fmla="*/ 1430843 h 5017194"/>
                <a:gd name="connsiteX6" fmla="*/ 5191145 w 5590393"/>
                <a:gd name="connsiteY6" fmla="*/ 728489 h 5017194"/>
                <a:gd name="connsiteX7" fmla="*/ 4665552 w 5590393"/>
                <a:gd name="connsiteY7" fmla="*/ 1586581 h 5017194"/>
                <a:gd name="connsiteX8" fmla="*/ 4209085 w 5590393"/>
                <a:gd name="connsiteY8" fmla="*/ 2244894 h 5017194"/>
                <a:gd name="connsiteX9" fmla="*/ 4887970 w 5590393"/>
                <a:gd name="connsiteY9" fmla="*/ 2318314 h 5017194"/>
                <a:gd name="connsiteX10" fmla="*/ 5581589 w 5590393"/>
                <a:gd name="connsiteY10" fmla="*/ 2491518 h 5017194"/>
                <a:gd name="connsiteX11" fmla="*/ 5117833 w 5590393"/>
                <a:gd name="connsiteY11" fmla="*/ 2757832 h 5017194"/>
                <a:gd name="connsiteX12" fmla="*/ 4287951 w 5590393"/>
                <a:gd name="connsiteY12" fmla="*/ 2964683 h 5017194"/>
                <a:gd name="connsiteX13" fmla="*/ 3954325 w 5590393"/>
                <a:gd name="connsiteY13" fmla="*/ 5017194 h 5017194"/>
                <a:gd name="connsiteX14" fmla="*/ 2736487 w 5590393"/>
                <a:gd name="connsiteY14" fmla="*/ 4465717 h 5017194"/>
                <a:gd name="connsiteX15" fmla="*/ 1518648 w 5590393"/>
                <a:gd name="connsiteY15" fmla="*/ 5017194 h 5017194"/>
                <a:gd name="connsiteX16" fmla="*/ 1217860 w 5590393"/>
                <a:gd name="connsiteY16" fmla="*/ 3778045 h 5017194"/>
                <a:gd name="connsiteX17" fmla="*/ 0 w 5590393"/>
                <a:gd name="connsiteY17" fmla="*/ 3226574 h 5017194"/>
                <a:gd name="connsiteX0" fmla="*/ 0 w 5590393"/>
                <a:gd name="connsiteY0" fmla="*/ 2883043 h 4673663"/>
                <a:gd name="connsiteX1" fmla="*/ 842783 w 5590393"/>
                <a:gd name="connsiteY1" fmla="*/ 1889332 h 4673663"/>
                <a:gd name="connsiteX2" fmla="*/ 542003 w 5590393"/>
                <a:gd name="connsiteY2" fmla="*/ 650185 h 4673663"/>
                <a:gd name="connsiteX3" fmla="*/ 1893718 w 5590393"/>
                <a:gd name="connsiteY3" fmla="*/ 650187 h 4673663"/>
                <a:gd name="connsiteX4" fmla="*/ 3357875 w 5590393"/>
                <a:gd name="connsiteY4" fmla="*/ 0 h 4673663"/>
                <a:gd name="connsiteX5" fmla="*/ 3643002 w 5590393"/>
                <a:gd name="connsiteY5" fmla="*/ 1087312 h 4673663"/>
                <a:gd name="connsiteX6" fmla="*/ 5191145 w 5590393"/>
                <a:gd name="connsiteY6" fmla="*/ 384958 h 4673663"/>
                <a:gd name="connsiteX7" fmla="*/ 4665552 w 5590393"/>
                <a:gd name="connsiteY7" fmla="*/ 1243050 h 4673663"/>
                <a:gd name="connsiteX8" fmla="*/ 4209085 w 5590393"/>
                <a:gd name="connsiteY8" fmla="*/ 1901363 h 4673663"/>
                <a:gd name="connsiteX9" fmla="*/ 4887970 w 5590393"/>
                <a:gd name="connsiteY9" fmla="*/ 1974783 h 4673663"/>
                <a:gd name="connsiteX10" fmla="*/ 5581589 w 5590393"/>
                <a:gd name="connsiteY10" fmla="*/ 2147987 h 4673663"/>
                <a:gd name="connsiteX11" fmla="*/ 5117833 w 5590393"/>
                <a:gd name="connsiteY11" fmla="*/ 2414301 h 4673663"/>
                <a:gd name="connsiteX12" fmla="*/ 4287951 w 5590393"/>
                <a:gd name="connsiteY12" fmla="*/ 2621152 h 4673663"/>
                <a:gd name="connsiteX13" fmla="*/ 3954325 w 5590393"/>
                <a:gd name="connsiteY13" fmla="*/ 4673663 h 4673663"/>
                <a:gd name="connsiteX14" fmla="*/ 2736487 w 5590393"/>
                <a:gd name="connsiteY14" fmla="*/ 4122186 h 4673663"/>
                <a:gd name="connsiteX15" fmla="*/ 1518648 w 5590393"/>
                <a:gd name="connsiteY15" fmla="*/ 4673663 h 4673663"/>
                <a:gd name="connsiteX16" fmla="*/ 1217860 w 5590393"/>
                <a:gd name="connsiteY16" fmla="*/ 3434514 h 4673663"/>
                <a:gd name="connsiteX17" fmla="*/ 0 w 5590393"/>
                <a:gd name="connsiteY17" fmla="*/ 2883043 h 4673663"/>
                <a:gd name="connsiteX0" fmla="*/ 0 w 5590393"/>
                <a:gd name="connsiteY0" fmla="*/ 2883043 h 4673663"/>
                <a:gd name="connsiteX1" fmla="*/ 842783 w 5590393"/>
                <a:gd name="connsiteY1" fmla="*/ 1889332 h 4673663"/>
                <a:gd name="connsiteX2" fmla="*/ 542003 w 5590393"/>
                <a:gd name="connsiteY2" fmla="*/ 650185 h 4673663"/>
                <a:gd name="connsiteX3" fmla="*/ 1893718 w 5590393"/>
                <a:gd name="connsiteY3" fmla="*/ 650187 h 4673663"/>
                <a:gd name="connsiteX4" fmla="*/ 2988443 w 5590393"/>
                <a:gd name="connsiteY4" fmla="*/ 206606 h 4673663"/>
                <a:gd name="connsiteX5" fmla="*/ 3357875 w 5590393"/>
                <a:gd name="connsiteY5" fmla="*/ 0 h 4673663"/>
                <a:gd name="connsiteX6" fmla="*/ 3643002 w 5590393"/>
                <a:gd name="connsiteY6" fmla="*/ 1087312 h 4673663"/>
                <a:gd name="connsiteX7" fmla="*/ 5191145 w 5590393"/>
                <a:gd name="connsiteY7" fmla="*/ 384958 h 4673663"/>
                <a:gd name="connsiteX8" fmla="*/ 4665552 w 5590393"/>
                <a:gd name="connsiteY8" fmla="*/ 1243050 h 4673663"/>
                <a:gd name="connsiteX9" fmla="*/ 4209085 w 5590393"/>
                <a:gd name="connsiteY9" fmla="*/ 1901363 h 4673663"/>
                <a:gd name="connsiteX10" fmla="*/ 4887970 w 5590393"/>
                <a:gd name="connsiteY10" fmla="*/ 1974783 h 4673663"/>
                <a:gd name="connsiteX11" fmla="*/ 5581589 w 5590393"/>
                <a:gd name="connsiteY11" fmla="*/ 2147987 h 4673663"/>
                <a:gd name="connsiteX12" fmla="*/ 5117833 w 5590393"/>
                <a:gd name="connsiteY12" fmla="*/ 2414301 h 4673663"/>
                <a:gd name="connsiteX13" fmla="*/ 4287951 w 5590393"/>
                <a:gd name="connsiteY13" fmla="*/ 2621152 h 4673663"/>
                <a:gd name="connsiteX14" fmla="*/ 3954325 w 5590393"/>
                <a:gd name="connsiteY14" fmla="*/ 4673663 h 4673663"/>
                <a:gd name="connsiteX15" fmla="*/ 2736487 w 5590393"/>
                <a:gd name="connsiteY15" fmla="*/ 4122186 h 4673663"/>
                <a:gd name="connsiteX16" fmla="*/ 1518648 w 5590393"/>
                <a:gd name="connsiteY16" fmla="*/ 4673663 h 4673663"/>
                <a:gd name="connsiteX17" fmla="*/ 1217860 w 5590393"/>
                <a:gd name="connsiteY17" fmla="*/ 3434514 h 4673663"/>
                <a:gd name="connsiteX18" fmla="*/ 0 w 5590393"/>
                <a:gd name="connsiteY18" fmla="*/ 2883043 h 4673663"/>
                <a:gd name="connsiteX0" fmla="*/ 0 w 5590393"/>
                <a:gd name="connsiteY0" fmla="*/ 2889715 h 4680335"/>
                <a:gd name="connsiteX1" fmla="*/ 842783 w 5590393"/>
                <a:gd name="connsiteY1" fmla="*/ 1896004 h 4680335"/>
                <a:gd name="connsiteX2" fmla="*/ 542003 w 5590393"/>
                <a:gd name="connsiteY2" fmla="*/ 656857 h 4680335"/>
                <a:gd name="connsiteX3" fmla="*/ 1893718 w 5590393"/>
                <a:gd name="connsiteY3" fmla="*/ 656859 h 4680335"/>
                <a:gd name="connsiteX4" fmla="*/ 2988443 w 5590393"/>
                <a:gd name="connsiteY4" fmla="*/ 213278 h 4680335"/>
                <a:gd name="connsiteX5" fmla="*/ 3357875 w 5590393"/>
                <a:gd name="connsiteY5" fmla="*/ 6672 h 4680335"/>
                <a:gd name="connsiteX6" fmla="*/ 3643002 w 5590393"/>
                <a:gd name="connsiteY6" fmla="*/ 1093984 h 4680335"/>
                <a:gd name="connsiteX7" fmla="*/ 5191145 w 5590393"/>
                <a:gd name="connsiteY7" fmla="*/ 391630 h 4680335"/>
                <a:gd name="connsiteX8" fmla="*/ 4665552 w 5590393"/>
                <a:gd name="connsiteY8" fmla="*/ 1249722 h 4680335"/>
                <a:gd name="connsiteX9" fmla="*/ 4209085 w 5590393"/>
                <a:gd name="connsiteY9" fmla="*/ 1908035 h 4680335"/>
                <a:gd name="connsiteX10" fmla="*/ 4887970 w 5590393"/>
                <a:gd name="connsiteY10" fmla="*/ 1981455 h 4680335"/>
                <a:gd name="connsiteX11" fmla="*/ 5581589 w 5590393"/>
                <a:gd name="connsiteY11" fmla="*/ 2154659 h 4680335"/>
                <a:gd name="connsiteX12" fmla="*/ 5117833 w 5590393"/>
                <a:gd name="connsiteY12" fmla="*/ 2420973 h 4680335"/>
                <a:gd name="connsiteX13" fmla="*/ 4287951 w 5590393"/>
                <a:gd name="connsiteY13" fmla="*/ 2627824 h 4680335"/>
                <a:gd name="connsiteX14" fmla="*/ 3954325 w 5590393"/>
                <a:gd name="connsiteY14" fmla="*/ 4680335 h 4680335"/>
                <a:gd name="connsiteX15" fmla="*/ 2736487 w 5590393"/>
                <a:gd name="connsiteY15" fmla="*/ 4128858 h 4680335"/>
                <a:gd name="connsiteX16" fmla="*/ 1518648 w 5590393"/>
                <a:gd name="connsiteY16" fmla="*/ 4680335 h 4680335"/>
                <a:gd name="connsiteX17" fmla="*/ 1217860 w 5590393"/>
                <a:gd name="connsiteY17" fmla="*/ 3441186 h 4680335"/>
                <a:gd name="connsiteX18" fmla="*/ 0 w 5590393"/>
                <a:gd name="connsiteY18" fmla="*/ 2889715 h 4680335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5191145 w 5590393"/>
                <a:gd name="connsiteY7" fmla="*/ 505824 h 4794529"/>
                <a:gd name="connsiteX8" fmla="*/ 4665552 w 5590393"/>
                <a:gd name="connsiteY8" fmla="*/ 1363916 h 4794529"/>
                <a:gd name="connsiteX9" fmla="*/ 4209085 w 5590393"/>
                <a:gd name="connsiteY9" fmla="*/ 2022229 h 4794529"/>
                <a:gd name="connsiteX10" fmla="*/ 4887970 w 5590393"/>
                <a:gd name="connsiteY10" fmla="*/ 2095649 h 4794529"/>
                <a:gd name="connsiteX11" fmla="*/ 5581589 w 5590393"/>
                <a:gd name="connsiteY11" fmla="*/ 2268853 h 4794529"/>
                <a:gd name="connsiteX12" fmla="*/ 5117833 w 5590393"/>
                <a:gd name="connsiteY12" fmla="*/ 2535167 h 4794529"/>
                <a:gd name="connsiteX13" fmla="*/ 4287951 w 5590393"/>
                <a:gd name="connsiteY13" fmla="*/ 2742018 h 4794529"/>
                <a:gd name="connsiteX14" fmla="*/ 3954325 w 5590393"/>
                <a:gd name="connsiteY14" fmla="*/ 4794529 h 4794529"/>
                <a:gd name="connsiteX15" fmla="*/ 2736487 w 5590393"/>
                <a:gd name="connsiteY15" fmla="*/ 4243052 h 4794529"/>
                <a:gd name="connsiteX16" fmla="*/ 1518648 w 5590393"/>
                <a:gd name="connsiteY16" fmla="*/ 4794529 h 4794529"/>
                <a:gd name="connsiteX17" fmla="*/ 1217860 w 5590393"/>
                <a:gd name="connsiteY17" fmla="*/ 3555380 h 4794529"/>
                <a:gd name="connsiteX18" fmla="*/ 0 w 5590393"/>
                <a:gd name="connsiteY18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1893718 w 5590393"/>
                <a:gd name="connsiteY3" fmla="*/ 771053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3003909 h 4794529"/>
                <a:gd name="connsiteX1" fmla="*/ 842783 w 5590393"/>
                <a:gd name="connsiteY1" fmla="*/ 2010198 h 4794529"/>
                <a:gd name="connsiteX2" fmla="*/ 542003 w 5590393"/>
                <a:gd name="connsiteY2" fmla="*/ 771051 h 4794529"/>
                <a:gd name="connsiteX3" fmla="*/ 2446905 w 5590393"/>
                <a:gd name="connsiteY3" fmla="*/ 1309084 h 4794529"/>
                <a:gd name="connsiteX4" fmla="*/ 2988443 w 5590393"/>
                <a:gd name="connsiteY4" fmla="*/ 327472 h 4794529"/>
                <a:gd name="connsiteX5" fmla="*/ 3357875 w 5590393"/>
                <a:gd name="connsiteY5" fmla="*/ 120866 h 4794529"/>
                <a:gd name="connsiteX6" fmla="*/ 3643002 w 5590393"/>
                <a:gd name="connsiteY6" fmla="*/ 1208178 h 4794529"/>
                <a:gd name="connsiteX7" fmla="*/ 4645477 w 5590393"/>
                <a:gd name="connsiteY7" fmla="*/ 585120 h 4794529"/>
                <a:gd name="connsiteX8" fmla="*/ 5191145 w 5590393"/>
                <a:gd name="connsiteY8" fmla="*/ 505824 h 4794529"/>
                <a:gd name="connsiteX9" fmla="*/ 4665552 w 5590393"/>
                <a:gd name="connsiteY9" fmla="*/ 1363916 h 4794529"/>
                <a:gd name="connsiteX10" fmla="*/ 4209085 w 5590393"/>
                <a:gd name="connsiteY10" fmla="*/ 2022229 h 4794529"/>
                <a:gd name="connsiteX11" fmla="*/ 4887970 w 5590393"/>
                <a:gd name="connsiteY11" fmla="*/ 2095649 h 4794529"/>
                <a:gd name="connsiteX12" fmla="*/ 5581589 w 5590393"/>
                <a:gd name="connsiteY12" fmla="*/ 2268853 h 4794529"/>
                <a:gd name="connsiteX13" fmla="*/ 5117833 w 5590393"/>
                <a:gd name="connsiteY13" fmla="*/ 2535167 h 4794529"/>
                <a:gd name="connsiteX14" fmla="*/ 4287951 w 5590393"/>
                <a:gd name="connsiteY14" fmla="*/ 2742018 h 4794529"/>
                <a:gd name="connsiteX15" fmla="*/ 3954325 w 5590393"/>
                <a:gd name="connsiteY15" fmla="*/ 4794529 h 4794529"/>
                <a:gd name="connsiteX16" fmla="*/ 2736487 w 5590393"/>
                <a:gd name="connsiteY16" fmla="*/ 4243052 h 4794529"/>
                <a:gd name="connsiteX17" fmla="*/ 1518648 w 5590393"/>
                <a:gd name="connsiteY17" fmla="*/ 4794529 h 4794529"/>
                <a:gd name="connsiteX18" fmla="*/ 1217860 w 5590393"/>
                <a:gd name="connsiteY18" fmla="*/ 3555380 h 4794529"/>
                <a:gd name="connsiteX19" fmla="*/ 0 w 5590393"/>
                <a:gd name="connsiteY19" fmla="*/ 3003909 h 4794529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2446905 w 5590393"/>
                <a:gd name="connsiteY3" fmla="*/ 1294772 h 4780217"/>
                <a:gd name="connsiteX4" fmla="*/ 2988443 w 5590393"/>
                <a:gd name="connsiteY4" fmla="*/ 313160 h 4780217"/>
                <a:gd name="connsiteX5" fmla="*/ 3357875 w 5590393"/>
                <a:gd name="connsiteY5" fmla="*/ 106554 h 4780217"/>
                <a:gd name="connsiteX6" fmla="*/ 3643002 w 5590393"/>
                <a:gd name="connsiteY6" fmla="*/ 1193866 h 4780217"/>
                <a:gd name="connsiteX7" fmla="*/ 4645477 w 5590393"/>
                <a:gd name="connsiteY7" fmla="*/ 570808 h 4780217"/>
                <a:gd name="connsiteX8" fmla="*/ 5191145 w 5590393"/>
                <a:gd name="connsiteY8" fmla="*/ 491512 h 4780217"/>
                <a:gd name="connsiteX9" fmla="*/ 4665552 w 5590393"/>
                <a:gd name="connsiteY9" fmla="*/ 1349604 h 4780217"/>
                <a:gd name="connsiteX10" fmla="*/ 4209085 w 5590393"/>
                <a:gd name="connsiteY10" fmla="*/ 2007917 h 4780217"/>
                <a:gd name="connsiteX11" fmla="*/ 4887970 w 5590393"/>
                <a:gd name="connsiteY11" fmla="*/ 2081337 h 4780217"/>
                <a:gd name="connsiteX12" fmla="*/ 5581589 w 5590393"/>
                <a:gd name="connsiteY12" fmla="*/ 2254541 h 4780217"/>
                <a:gd name="connsiteX13" fmla="*/ 5117833 w 5590393"/>
                <a:gd name="connsiteY13" fmla="*/ 2520855 h 4780217"/>
                <a:gd name="connsiteX14" fmla="*/ 4287951 w 5590393"/>
                <a:gd name="connsiteY14" fmla="*/ 2727706 h 4780217"/>
                <a:gd name="connsiteX15" fmla="*/ 3954325 w 5590393"/>
                <a:gd name="connsiteY15" fmla="*/ 4780217 h 4780217"/>
                <a:gd name="connsiteX16" fmla="*/ 2736487 w 5590393"/>
                <a:gd name="connsiteY16" fmla="*/ 4228740 h 4780217"/>
                <a:gd name="connsiteX17" fmla="*/ 1518648 w 5590393"/>
                <a:gd name="connsiteY17" fmla="*/ 4780217 h 4780217"/>
                <a:gd name="connsiteX18" fmla="*/ 1217860 w 5590393"/>
                <a:gd name="connsiteY18" fmla="*/ 3541068 h 4780217"/>
                <a:gd name="connsiteX19" fmla="*/ 0 w 5590393"/>
                <a:gd name="connsiteY19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2446905 w 5590393"/>
                <a:gd name="connsiteY3" fmla="*/ 1294772 h 4780217"/>
                <a:gd name="connsiteX4" fmla="*/ 2988443 w 5590393"/>
                <a:gd name="connsiteY4" fmla="*/ 313160 h 4780217"/>
                <a:gd name="connsiteX5" fmla="*/ 3357875 w 5590393"/>
                <a:gd name="connsiteY5" fmla="*/ 106554 h 4780217"/>
                <a:gd name="connsiteX6" fmla="*/ 3643002 w 5590393"/>
                <a:gd name="connsiteY6" fmla="*/ 1193866 h 4780217"/>
                <a:gd name="connsiteX7" fmla="*/ 4645477 w 5590393"/>
                <a:gd name="connsiteY7" fmla="*/ 570808 h 4780217"/>
                <a:gd name="connsiteX8" fmla="*/ 5191145 w 5590393"/>
                <a:gd name="connsiteY8" fmla="*/ 491512 h 4780217"/>
                <a:gd name="connsiteX9" fmla="*/ 4665552 w 5590393"/>
                <a:gd name="connsiteY9" fmla="*/ 1349604 h 4780217"/>
                <a:gd name="connsiteX10" fmla="*/ 4209085 w 5590393"/>
                <a:gd name="connsiteY10" fmla="*/ 2007917 h 4780217"/>
                <a:gd name="connsiteX11" fmla="*/ 4887970 w 5590393"/>
                <a:gd name="connsiteY11" fmla="*/ 2081337 h 4780217"/>
                <a:gd name="connsiteX12" fmla="*/ 5581589 w 5590393"/>
                <a:gd name="connsiteY12" fmla="*/ 2254541 h 4780217"/>
                <a:gd name="connsiteX13" fmla="*/ 5117833 w 5590393"/>
                <a:gd name="connsiteY13" fmla="*/ 2520855 h 4780217"/>
                <a:gd name="connsiteX14" fmla="*/ 4287951 w 5590393"/>
                <a:gd name="connsiteY14" fmla="*/ 2727706 h 4780217"/>
                <a:gd name="connsiteX15" fmla="*/ 3954325 w 5590393"/>
                <a:gd name="connsiteY15" fmla="*/ 4780217 h 4780217"/>
                <a:gd name="connsiteX16" fmla="*/ 2736487 w 5590393"/>
                <a:gd name="connsiteY16" fmla="*/ 4228740 h 4780217"/>
                <a:gd name="connsiteX17" fmla="*/ 1518648 w 5590393"/>
                <a:gd name="connsiteY17" fmla="*/ 4780217 h 4780217"/>
                <a:gd name="connsiteX18" fmla="*/ 1217860 w 5590393"/>
                <a:gd name="connsiteY18" fmla="*/ 3541068 h 4780217"/>
                <a:gd name="connsiteX19" fmla="*/ 0 w 5590393"/>
                <a:gd name="connsiteY19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542003 w 5590393"/>
                <a:gd name="connsiteY2" fmla="*/ 756739 h 4780217"/>
                <a:gd name="connsiteX3" fmla="*/ 1364246 w 5590393"/>
                <a:gd name="connsiteY3" fmla="*/ 929496 h 4780217"/>
                <a:gd name="connsiteX4" fmla="*/ 2446905 w 5590393"/>
                <a:gd name="connsiteY4" fmla="*/ 1294772 h 4780217"/>
                <a:gd name="connsiteX5" fmla="*/ 2988443 w 5590393"/>
                <a:gd name="connsiteY5" fmla="*/ 313160 h 4780217"/>
                <a:gd name="connsiteX6" fmla="*/ 3357875 w 5590393"/>
                <a:gd name="connsiteY6" fmla="*/ 106554 h 4780217"/>
                <a:gd name="connsiteX7" fmla="*/ 3643002 w 5590393"/>
                <a:gd name="connsiteY7" fmla="*/ 1193866 h 4780217"/>
                <a:gd name="connsiteX8" fmla="*/ 4645477 w 5590393"/>
                <a:gd name="connsiteY8" fmla="*/ 570808 h 4780217"/>
                <a:gd name="connsiteX9" fmla="*/ 5191145 w 5590393"/>
                <a:gd name="connsiteY9" fmla="*/ 491512 h 4780217"/>
                <a:gd name="connsiteX10" fmla="*/ 4665552 w 5590393"/>
                <a:gd name="connsiteY10" fmla="*/ 1349604 h 4780217"/>
                <a:gd name="connsiteX11" fmla="*/ 4209085 w 5590393"/>
                <a:gd name="connsiteY11" fmla="*/ 2007917 h 4780217"/>
                <a:gd name="connsiteX12" fmla="*/ 4887970 w 5590393"/>
                <a:gd name="connsiteY12" fmla="*/ 2081337 h 4780217"/>
                <a:gd name="connsiteX13" fmla="*/ 5581589 w 5590393"/>
                <a:gd name="connsiteY13" fmla="*/ 2254541 h 4780217"/>
                <a:gd name="connsiteX14" fmla="*/ 5117833 w 5590393"/>
                <a:gd name="connsiteY14" fmla="*/ 2520855 h 4780217"/>
                <a:gd name="connsiteX15" fmla="*/ 4287951 w 5590393"/>
                <a:gd name="connsiteY15" fmla="*/ 2727706 h 4780217"/>
                <a:gd name="connsiteX16" fmla="*/ 3954325 w 5590393"/>
                <a:gd name="connsiteY16" fmla="*/ 4780217 h 4780217"/>
                <a:gd name="connsiteX17" fmla="*/ 2736487 w 5590393"/>
                <a:gd name="connsiteY17" fmla="*/ 4228740 h 4780217"/>
                <a:gd name="connsiteX18" fmla="*/ 1518648 w 5590393"/>
                <a:gd name="connsiteY18" fmla="*/ 4780217 h 4780217"/>
                <a:gd name="connsiteX19" fmla="*/ 1217860 w 5590393"/>
                <a:gd name="connsiteY19" fmla="*/ 3541068 h 4780217"/>
                <a:gd name="connsiteX20" fmla="*/ 0 w 5590393"/>
                <a:gd name="connsiteY20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542003 w 5590393"/>
                <a:gd name="connsiteY3" fmla="*/ 756739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842783 w 5590393"/>
                <a:gd name="connsiteY1" fmla="*/ 199588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1217860 w 5590393"/>
                <a:gd name="connsiteY20" fmla="*/ 3541068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2056481 w 5590393"/>
                <a:gd name="connsiteY20" fmla="*/ 2896947 h 4780217"/>
                <a:gd name="connsiteX21" fmla="*/ 0 w 5590393"/>
                <a:gd name="connsiteY21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1518648 w 5590393"/>
                <a:gd name="connsiteY19" fmla="*/ 4780217 h 4780217"/>
                <a:gd name="connsiteX20" fmla="*/ 2056481 w 5590393"/>
                <a:gd name="connsiteY20" fmla="*/ 2896947 h 4780217"/>
                <a:gd name="connsiteX21" fmla="*/ 710021 w 5590393"/>
                <a:gd name="connsiteY21" fmla="*/ 3000789 h 4780217"/>
                <a:gd name="connsiteX22" fmla="*/ 0 w 5590393"/>
                <a:gd name="connsiteY22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736487 w 5590393"/>
                <a:gd name="connsiteY18" fmla="*/ 4228740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954325 w 5590393"/>
                <a:gd name="connsiteY17" fmla="*/ 4780217 h 4780217"/>
                <a:gd name="connsiteX18" fmla="*/ 2928460 w 5590393"/>
                <a:gd name="connsiteY18" fmla="*/ 3713443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3413768 w 5590393"/>
                <a:gd name="connsiteY17" fmla="*/ 4605925 h 4780217"/>
                <a:gd name="connsiteX18" fmla="*/ 2928460 w 5590393"/>
                <a:gd name="connsiteY18" fmla="*/ 3713443 h 4780217"/>
                <a:gd name="connsiteX19" fmla="*/ 2074043 w 5590393"/>
                <a:gd name="connsiteY19" fmla="*/ 4427960 h 4780217"/>
                <a:gd name="connsiteX20" fmla="*/ 1518648 w 5590393"/>
                <a:gd name="connsiteY20" fmla="*/ 4780217 h 4780217"/>
                <a:gd name="connsiteX21" fmla="*/ 2056481 w 5590393"/>
                <a:gd name="connsiteY21" fmla="*/ 2896947 h 4780217"/>
                <a:gd name="connsiteX22" fmla="*/ 710021 w 5590393"/>
                <a:gd name="connsiteY22" fmla="*/ 3000789 h 4780217"/>
                <a:gd name="connsiteX23" fmla="*/ 0 w 5590393"/>
                <a:gd name="connsiteY23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3413768 w 5590393"/>
                <a:gd name="connsiteY18" fmla="*/ 4605925 h 4780217"/>
                <a:gd name="connsiteX19" fmla="*/ 2928460 w 5590393"/>
                <a:gd name="connsiteY19" fmla="*/ 3713443 h 4780217"/>
                <a:gd name="connsiteX20" fmla="*/ 2074043 w 5590393"/>
                <a:gd name="connsiteY20" fmla="*/ 4427960 h 4780217"/>
                <a:gd name="connsiteX21" fmla="*/ 1518648 w 5590393"/>
                <a:gd name="connsiteY21" fmla="*/ 4780217 h 4780217"/>
                <a:gd name="connsiteX22" fmla="*/ 2056481 w 5590393"/>
                <a:gd name="connsiteY22" fmla="*/ 2896947 h 4780217"/>
                <a:gd name="connsiteX23" fmla="*/ 710021 w 5590393"/>
                <a:gd name="connsiteY23" fmla="*/ 3000789 h 4780217"/>
                <a:gd name="connsiteX24" fmla="*/ 0 w 5590393"/>
                <a:gd name="connsiteY24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3746233 w 5590393"/>
                <a:gd name="connsiteY18" fmla="*/ 3422625 h 4780217"/>
                <a:gd name="connsiteX19" fmla="*/ 3413768 w 5590393"/>
                <a:gd name="connsiteY19" fmla="*/ 4605925 h 4780217"/>
                <a:gd name="connsiteX20" fmla="*/ 2928460 w 5590393"/>
                <a:gd name="connsiteY20" fmla="*/ 3713443 h 4780217"/>
                <a:gd name="connsiteX21" fmla="*/ 2074043 w 5590393"/>
                <a:gd name="connsiteY21" fmla="*/ 4427960 h 4780217"/>
                <a:gd name="connsiteX22" fmla="*/ 1518648 w 5590393"/>
                <a:gd name="connsiteY22" fmla="*/ 4780217 h 4780217"/>
                <a:gd name="connsiteX23" fmla="*/ 2056481 w 5590393"/>
                <a:gd name="connsiteY23" fmla="*/ 2896947 h 4780217"/>
                <a:gd name="connsiteX24" fmla="*/ 710021 w 5590393"/>
                <a:gd name="connsiteY24" fmla="*/ 3000789 h 4780217"/>
                <a:gd name="connsiteX25" fmla="*/ 0 w 5590393"/>
                <a:gd name="connsiteY25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413768 w 5590393"/>
                <a:gd name="connsiteY20" fmla="*/ 4605925 h 4780217"/>
                <a:gd name="connsiteX21" fmla="*/ 2928460 w 5590393"/>
                <a:gd name="connsiteY21" fmla="*/ 3713443 h 4780217"/>
                <a:gd name="connsiteX22" fmla="*/ 2074043 w 5590393"/>
                <a:gd name="connsiteY22" fmla="*/ 4427960 h 4780217"/>
                <a:gd name="connsiteX23" fmla="*/ 1518648 w 5590393"/>
                <a:gd name="connsiteY23" fmla="*/ 4780217 h 4780217"/>
                <a:gd name="connsiteX24" fmla="*/ 2056481 w 5590393"/>
                <a:gd name="connsiteY24" fmla="*/ 2896947 h 4780217"/>
                <a:gd name="connsiteX25" fmla="*/ 710021 w 5590393"/>
                <a:gd name="connsiteY25" fmla="*/ 3000789 h 4780217"/>
                <a:gd name="connsiteX26" fmla="*/ 0 w 5590393"/>
                <a:gd name="connsiteY26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413768 w 5590393"/>
                <a:gd name="connsiteY21" fmla="*/ 460592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287951 w 5590393"/>
                <a:gd name="connsiteY16" fmla="*/ 272770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903126 w 5590393"/>
                <a:gd name="connsiteY18" fmla="*/ 389750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5006690 w 5590393"/>
                <a:gd name="connsiteY17" fmla="*/ 3743423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074043 w 5590393"/>
                <a:gd name="connsiteY23" fmla="*/ 4427960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780217"/>
                <a:gd name="connsiteX1" fmla="*/ 1850644 w 5590393"/>
                <a:gd name="connsiteY1" fmla="*/ 2089346 h 4780217"/>
                <a:gd name="connsiteX2" fmla="*/ 1078812 w 5590393"/>
                <a:gd name="connsiteY2" fmla="*/ 1300813 h 4780217"/>
                <a:gd name="connsiteX3" fmla="*/ 953735 w 5590393"/>
                <a:gd name="connsiteY3" fmla="*/ 951238 h 4780217"/>
                <a:gd name="connsiteX4" fmla="*/ 1364246 w 5590393"/>
                <a:gd name="connsiteY4" fmla="*/ 929496 h 4780217"/>
                <a:gd name="connsiteX5" fmla="*/ 2446905 w 5590393"/>
                <a:gd name="connsiteY5" fmla="*/ 1294772 h 4780217"/>
                <a:gd name="connsiteX6" fmla="*/ 2988443 w 5590393"/>
                <a:gd name="connsiteY6" fmla="*/ 313160 h 4780217"/>
                <a:gd name="connsiteX7" fmla="*/ 3357875 w 5590393"/>
                <a:gd name="connsiteY7" fmla="*/ 106554 h 4780217"/>
                <a:gd name="connsiteX8" fmla="*/ 3643002 w 5590393"/>
                <a:gd name="connsiteY8" fmla="*/ 1193866 h 4780217"/>
                <a:gd name="connsiteX9" fmla="*/ 4645477 w 5590393"/>
                <a:gd name="connsiteY9" fmla="*/ 570808 h 4780217"/>
                <a:gd name="connsiteX10" fmla="*/ 5191145 w 5590393"/>
                <a:gd name="connsiteY10" fmla="*/ 491512 h 4780217"/>
                <a:gd name="connsiteX11" fmla="*/ 4665552 w 5590393"/>
                <a:gd name="connsiteY11" fmla="*/ 1349604 h 4780217"/>
                <a:gd name="connsiteX12" fmla="*/ 4209085 w 5590393"/>
                <a:gd name="connsiteY12" fmla="*/ 2007917 h 4780217"/>
                <a:gd name="connsiteX13" fmla="*/ 4887970 w 5590393"/>
                <a:gd name="connsiteY13" fmla="*/ 2081337 h 4780217"/>
                <a:gd name="connsiteX14" fmla="*/ 5581589 w 5590393"/>
                <a:gd name="connsiteY14" fmla="*/ 2254541 h 4780217"/>
                <a:gd name="connsiteX15" fmla="*/ 5117833 w 5590393"/>
                <a:gd name="connsiteY15" fmla="*/ 2520855 h 4780217"/>
                <a:gd name="connsiteX16" fmla="*/ 4318262 w 5590393"/>
                <a:gd name="connsiteY16" fmla="*/ 2715076 h 4780217"/>
                <a:gd name="connsiteX17" fmla="*/ 4976378 w 5590393"/>
                <a:gd name="connsiteY17" fmla="*/ 3685326 h 4780217"/>
                <a:gd name="connsiteX18" fmla="*/ 4769250 w 5590393"/>
                <a:gd name="connsiteY18" fmla="*/ 3846987 h 4780217"/>
                <a:gd name="connsiteX19" fmla="*/ 3746233 w 5590393"/>
                <a:gd name="connsiteY19" fmla="*/ 3422625 h 4780217"/>
                <a:gd name="connsiteX20" fmla="*/ 3619934 w 5590393"/>
                <a:gd name="connsiteY20" fmla="*/ 4460797 h 4780217"/>
                <a:gd name="connsiteX21" fmla="*/ 3287470 w 5590393"/>
                <a:gd name="connsiteY21" fmla="*/ 4512465 h 4780217"/>
                <a:gd name="connsiteX22" fmla="*/ 2928460 w 5590393"/>
                <a:gd name="connsiteY22" fmla="*/ 3713443 h 4780217"/>
                <a:gd name="connsiteX23" fmla="*/ 2190237 w 5590393"/>
                <a:gd name="connsiteY23" fmla="*/ 4266298 h 4780217"/>
                <a:gd name="connsiteX24" fmla="*/ 1518648 w 5590393"/>
                <a:gd name="connsiteY24" fmla="*/ 4780217 h 4780217"/>
                <a:gd name="connsiteX25" fmla="*/ 2056481 w 5590393"/>
                <a:gd name="connsiteY25" fmla="*/ 2896947 h 4780217"/>
                <a:gd name="connsiteX26" fmla="*/ 710021 w 5590393"/>
                <a:gd name="connsiteY26" fmla="*/ 3000789 h 4780217"/>
                <a:gd name="connsiteX27" fmla="*/ 0 w 5590393"/>
                <a:gd name="connsiteY27" fmla="*/ 2989597 h 4780217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590393"/>
                <a:gd name="connsiteY0" fmla="*/ 2989597 h 4592249"/>
                <a:gd name="connsiteX1" fmla="*/ 1850644 w 5590393"/>
                <a:gd name="connsiteY1" fmla="*/ 2089346 h 4592249"/>
                <a:gd name="connsiteX2" fmla="*/ 1078812 w 5590393"/>
                <a:gd name="connsiteY2" fmla="*/ 1300813 h 4592249"/>
                <a:gd name="connsiteX3" fmla="*/ 953735 w 5590393"/>
                <a:gd name="connsiteY3" fmla="*/ 951238 h 4592249"/>
                <a:gd name="connsiteX4" fmla="*/ 1364246 w 5590393"/>
                <a:gd name="connsiteY4" fmla="*/ 929496 h 4592249"/>
                <a:gd name="connsiteX5" fmla="*/ 2446905 w 5590393"/>
                <a:gd name="connsiteY5" fmla="*/ 1294772 h 4592249"/>
                <a:gd name="connsiteX6" fmla="*/ 2988443 w 5590393"/>
                <a:gd name="connsiteY6" fmla="*/ 313160 h 4592249"/>
                <a:gd name="connsiteX7" fmla="*/ 3357875 w 5590393"/>
                <a:gd name="connsiteY7" fmla="*/ 106554 h 4592249"/>
                <a:gd name="connsiteX8" fmla="*/ 3643002 w 5590393"/>
                <a:gd name="connsiteY8" fmla="*/ 1193866 h 4592249"/>
                <a:gd name="connsiteX9" fmla="*/ 4645477 w 5590393"/>
                <a:gd name="connsiteY9" fmla="*/ 570808 h 4592249"/>
                <a:gd name="connsiteX10" fmla="*/ 5191145 w 5590393"/>
                <a:gd name="connsiteY10" fmla="*/ 491512 h 4592249"/>
                <a:gd name="connsiteX11" fmla="*/ 4665552 w 5590393"/>
                <a:gd name="connsiteY11" fmla="*/ 1349604 h 4592249"/>
                <a:gd name="connsiteX12" fmla="*/ 4209085 w 5590393"/>
                <a:gd name="connsiteY12" fmla="*/ 2007917 h 4592249"/>
                <a:gd name="connsiteX13" fmla="*/ 4887970 w 5590393"/>
                <a:gd name="connsiteY13" fmla="*/ 2081337 h 4592249"/>
                <a:gd name="connsiteX14" fmla="*/ 5581589 w 5590393"/>
                <a:gd name="connsiteY14" fmla="*/ 2254541 h 4592249"/>
                <a:gd name="connsiteX15" fmla="*/ 5117833 w 5590393"/>
                <a:gd name="connsiteY15" fmla="*/ 2520855 h 4592249"/>
                <a:gd name="connsiteX16" fmla="*/ 4318262 w 5590393"/>
                <a:gd name="connsiteY16" fmla="*/ 2715076 h 4592249"/>
                <a:gd name="connsiteX17" fmla="*/ 4976378 w 5590393"/>
                <a:gd name="connsiteY17" fmla="*/ 3685326 h 4592249"/>
                <a:gd name="connsiteX18" fmla="*/ 4769250 w 5590393"/>
                <a:gd name="connsiteY18" fmla="*/ 3846987 h 4592249"/>
                <a:gd name="connsiteX19" fmla="*/ 3746233 w 5590393"/>
                <a:gd name="connsiteY19" fmla="*/ 3422625 h 4592249"/>
                <a:gd name="connsiteX20" fmla="*/ 3619934 w 5590393"/>
                <a:gd name="connsiteY20" fmla="*/ 4460797 h 4592249"/>
                <a:gd name="connsiteX21" fmla="*/ 3287470 w 5590393"/>
                <a:gd name="connsiteY21" fmla="*/ 4512465 h 4592249"/>
                <a:gd name="connsiteX22" fmla="*/ 2928460 w 5590393"/>
                <a:gd name="connsiteY22" fmla="*/ 3713443 h 4592249"/>
                <a:gd name="connsiteX23" fmla="*/ 2190237 w 5590393"/>
                <a:gd name="connsiteY23" fmla="*/ 4266298 h 4592249"/>
                <a:gd name="connsiteX24" fmla="*/ 1672732 w 5590393"/>
                <a:gd name="connsiteY24" fmla="*/ 4216927 h 4592249"/>
                <a:gd name="connsiteX25" fmla="*/ 2056481 w 5590393"/>
                <a:gd name="connsiteY25" fmla="*/ 2896947 h 4592249"/>
                <a:gd name="connsiteX26" fmla="*/ 710021 w 5590393"/>
                <a:gd name="connsiteY26" fmla="*/ 3000789 h 4592249"/>
                <a:gd name="connsiteX27" fmla="*/ 0 w 5590393"/>
                <a:gd name="connsiteY27" fmla="*/ 2989597 h 4592249"/>
                <a:gd name="connsiteX0" fmla="*/ 0 w 5053365"/>
                <a:gd name="connsiteY0" fmla="*/ 2721083 h 4592249"/>
                <a:gd name="connsiteX1" fmla="*/ 1313616 w 5053365"/>
                <a:gd name="connsiteY1" fmla="*/ 2089346 h 4592249"/>
                <a:gd name="connsiteX2" fmla="*/ 541784 w 5053365"/>
                <a:gd name="connsiteY2" fmla="*/ 1300813 h 4592249"/>
                <a:gd name="connsiteX3" fmla="*/ 416707 w 5053365"/>
                <a:gd name="connsiteY3" fmla="*/ 951238 h 4592249"/>
                <a:gd name="connsiteX4" fmla="*/ 827218 w 5053365"/>
                <a:gd name="connsiteY4" fmla="*/ 929496 h 4592249"/>
                <a:gd name="connsiteX5" fmla="*/ 1909877 w 5053365"/>
                <a:gd name="connsiteY5" fmla="*/ 1294772 h 4592249"/>
                <a:gd name="connsiteX6" fmla="*/ 2451415 w 5053365"/>
                <a:gd name="connsiteY6" fmla="*/ 313160 h 4592249"/>
                <a:gd name="connsiteX7" fmla="*/ 2820847 w 5053365"/>
                <a:gd name="connsiteY7" fmla="*/ 106554 h 4592249"/>
                <a:gd name="connsiteX8" fmla="*/ 3105974 w 5053365"/>
                <a:gd name="connsiteY8" fmla="*/ 1193866 h 4592249"/>
                <a:gd name="connsiteX9" fmla="*/ 4108449 w 5053365"/>
                <a:gd name="connsiteY9" fmla="*/ 570808 h 4592249"/>
                <a:gd name="connsiteX10" fmla="*/ 4654117 w 5053365"/>
                <a:gd name="connsiteY10" fmla="*/ 491512 h 4592249"/>
                <a:gd name="connsiteX11" fmla="*/ 4128524 w 5053365"/>
                <a:gd name="connsiteY11" fmla="*/ 1349604 h 4592249"/>
                <a:gd name="connsiteX12" fmla="*/ 3672057 w 5053365"/>
                <a:gd name="connsiteY12" fmla="*/ 2007917 h 4592249"/>
                <a:gd name="connsiteX13" fmla="*/ 4350942 w 5053365"/>
                <a:gd name="connsiteY13" fmla="*/ 2081337 h 4592249"/>
                <a:gd name="connsiteX14" fmla="*/ 5044561 w 5053365"/>
                <a:gd name="connsiteY14" fmla="*/ 2254541 h 4592249"/>
                <a:gd name="connsiteX15" fmla="*/ 4580805 w 5053365"/>
                <a:gd name="connsiteY15" fmla="*/ 2520855 h 4592249"/>
                <a:gd name="connsiteX16" fmla="*/ 3781234 w 5053365"/>
                <a:gd name="connsiteY16" fmla="*/ 2715076 h 4592249"/>
                <a:gd name="connsiteX17" fmla="*/ 4439350 w 5053365"/>
                <a:gd name="connsiteY17" fmla="*/ 3685326 h 4592249"/>
                <a:gd name="connsiteX18" fmla="*/ 4232222 w 5053365"/>
                <a:gd name="connsiteY18" fmla="*/ 3846987 h 4592249"/>
                <a:gd name="connsiteX19" fmla="*/ 3209205 w 5053365"/>
                <a:gd name="connsiteY19" fmla="*/ 3422625 h 4592249"/>
                <a:gd name="connsiteX20" fmla="*/ 3082906 w 5053365"/>
                <a:gd name="connsiteY20" fmla="*/ 4460797 h 4592249"/>
                <a:gd name="connsiteX21" fmla="*/ 2750442 w 5053365"/>
                <a:gd name="connsiteY21" fmla="*/ 4512465 h 4592249"/>
                <a:gd name="connsiteX22" fmla="*/ 2391432 w 5053365"/>
                <a:gd name="connsiteY22" fmla="*/ 3713443 h 4592249"/>
                <a:gd name="connsiteX23" fmla="*/ 1653209 w 5053365"/>
                <a:gd name="connsiteY23" fmla="*/ 4266298 h 4592249"/>
                <a:gd name="connsiteX24" fmla="*/ 1135704 w 5053365"/>
                <a:gd name="connsiteY24" fmla="*/ 4216927 h 4592249"/>
                <a:gd name="connsiteX25" fmla="*/ 1519453 w 5053365"/>
                <a:gd name="connsiteY25" fmla="*/ 2896947 h 4592249"/>
                <a:gd name="connsiteX26" fmla="*/ 172993 w 5053365"/>
                <a:gd name="connsiteY26" fmla="*/ 3000789 h 4592249"/>
                <a:gd name="connsiteX27" fmla="*/ 0 w 5053365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26853 w 5080218"/>
                <a:gd name="connsiteY0" fmla="*/ 2721083 h 4592249"/>
                <a:gd name="connsiteX1" fmla="*/ 1340469 w 5080218"/>
                <a:gd name="connsiteY1" fmla="*/ 2089346 h 4592249"/>
                <a:gd name="connsiteX2" fmla="*/ 568637 w 5080218"/>
                <a:gd name="connsiteY2" fmla="*/ 1300813 h 4592249"/>
                <a:gd name="connsiteX3" fmla="*/ 443560 w 5080218"/>
                <a:gd name="connsiteY3" fmla="*/ 951238 h 4592249"/>
                <a:gd name="connsiteX4" fmla="*/ 854071 w 5080218"/>
                <a:gd name="connsiteY4" fmla="*/ 929496 h 4592249"/>
                <a:gd name="connsiteX5" fmla="*/ 1936730 w 5080218"/>
                <a:gd name="connsiteY5" fmla="*/ 1294772 h 4592249"/>
                <a:gd name="connsiteX6" fmla="*/ 2478268 w 5080218"/>
                <a:gd name="connsiteY6" fmla="*/ 313160 h 4592249"/>
                <a:gd name="connsiteX7" fmla="*/ 2847700 w 5080218"/>
                <a:gd name="connsiteY7" fmla="*/ 106554 h 4592249"/>
                <a:gd name="connsiteX8" fmla="*/ 3132827 w 5080218"/>
                <a:gd name="connsiteY8" fmla="*/ 1193866 h 4592249"/>
                <a:gd name="connsiteX9" fmla="*/ 4135302 w 5080218"/>
                <a:gd name="connsiteY9" fmla="*/ 570808 h 4592249"/>
                <a:gd name="connsiteX10" fmla="*/ 4680970 w 5080218"/>
                <a:gd name="connsiteY10" fmla="*/ 491512 h 4592249"/>
                <a:gd name="connsiteX11" fmla="*/ 4155377 w 5080218"/>
                <a:gd name="connsiteY11" fmla="*/ 1349604 h 4592249"/>
                <a:gd name="connsiteX12" fmla="*/ 3698910 w 5080218"/>
                <a:gd name="connsiteY12" fmla="*/ 2007917 h 4592249"/>
                <a:gd name="connsiteX13" fmla="*/ 4377795 w 5080218"/>
                <a:gd name="connsiteY13" fmla="*/ 2081337 h 4592249"/>
                <a:gd name="connsiteX14" fmla="*/ 5071414 w 5080218"/>
                <a:gd name="connsiteY14" fmla="*/ 2254541 h 4592249"/>
                <a:gd name="connsiteX15" fmla="*/ 4607658 w 5080218"/>
                <a:gd name="connsiteY15" fmla="*/ 2520855 h 4592249"/>
                <a:gd name="connsiteX16" fmla="*/ 3808087 w 5080218"/>
                <a:gd name="connsiteY16" fmla="*/ 2715076 h 4592249"/>
                <a:gd name="connsiteX17" fmla="*/ 4466203 w 5080218"/>
                <a:gd name="connsiteY17" fmla="*/ 3685326 h 4592249"/>
                <a:gd name="connsiteX18" fmla="*/ 4259075 w 5080218"/>
                <a:gd name="connsiteY18" fmla="*/ 3846987 h 4592249"/>
                <a:gd name="connsiteX19" fmla="*/ 3236058 w 5080218"/>
                <a:gd name="connsiteY19" fmla="*/ 3422625 h 4592249"/>
                <a:gd name="connsiteX20" fmla="*/ 3109759 w 5080218"/>
                <a:gd name="connsiteY20" fmla="*/ 4460797 h 4592249"/>
                <a:gd name="connsiteX21" fmla="*/ 2777295 w 5080218"/>
                <a:gd name="connsiteY21" fmla="*/ 4512465 h 4592249"/>
                <a:gd name="connsiteX22" fmla="*/ 2418285 w 5080218"/>
                <a:gd name="connsiteY22" fmla="*/ 3713443 h 4592249"/>
                <a:gd name="connsiteX23" fmla="*/ 1680062 w 5080218"/>
                <a:gd name="connsiteY23" fmla="*/ 4266298 h 4592249"/>
                <a:gd name="connsiteX24" fmla="*/ 1162557 w 5080218"/>
                <a:gd name="connsiteY24" fmla="*/ 4216927 h 4592249"/>
                <a:gd name="connsiteX25" fmla="*/ 1546306 w 5080218"/>
                <a:gd name="connsiteY25" fmla="*/ 2896947 h 4592249"/>
                <a:gd name="connsiteX26" fmla="*/ 199846 w 5080218"/>
                <a:gd name="connsiteY26" fmla="*/ 3000789 h 4592249"/>
                <a:gd name="connsiteX27" fmla="*/ 26853 w 5080218"/>
                <a:gd name="connsiteY27" fmla="*/ 2721083 h 4592249"/>
                <a:gd name="connsiteX0" fmla="*/ 40408 w 5093773"/>
                <a:gd name="connsiteY0" fmla="*/ 2721083 h 4592249"/>
                <a:gd name="connsiteX1" fmla="*/ 1354024 w 5093773"/>
                <a:gd name="connsiteY1" fmla="*/ 2089346 h 4592249"/>
                <a:gd name="connsiteX2" fmla="*/ 582192 w 5093773"/>
                <a:gd name="connsiteY2" fmla="*/ 1300813 h 4592249"/>
                <a:gd name="connsiteX3" fmla="*/ 457115 w 5093773"/>
                <a:gd name="connsiteY3" fmla="*/ 951238 h 4592249"/>
                <a:gd name="connsiteX4" fmla="*/ 867626 w 5093773"/>
                <a:gd name="connsiteY4" fmla="*/ 929496 h 4592249"/>
                <a:gd name="connsiteX5" fmla="*/ 1950285 w 5093773"/>
                <a:gd name="connsiteY5" fmla="*/ 1294772 h 4592249"/>
                <a:gd name="connsiteX6" fmla="*/ 2491823 w 5093773"/>
                <a:gd name="connsiteY6" fmla="*/ 313160 h 4592249"/>
                <a:gd name="connsiteX7" fmla="*/ 2861255 w 5093773"/>
                <a:gd name="connsiteY7" fmla="*/ 106554 h 4592249"/>
                <a:gd name="connsiteX8" fmla="*/ 3146382 w 5093773"/>
                <a:gd name="connsiteY8" fmla="*/ 1193866 h 4592249"/>
                <a:gd name="connsiteX9" fmla="*/ 4148857 w 5093773"/>
                <a:gd name="connsiteY9" fmla="*/ 570808 h 4592249"/>
                <a:gd name="connsiteX10" fmla="*/ 4694525 w 5093773"/>
                <a:gd name="connsiteY10" fmla="*/ 491512 h 4592249"/>
                <a:gd name="connsiteX11" fmla="*/ 4168932 w 5093773"/>
                <a:gd name="connsiteY11" fmla="*/ 1349604 h 4592249"/>
                <a:gd name="connsiteX12" fmla="*/ 3712465 w 5093773"/>
                <a:gd name="connsiteY12" fmla="*/ 2007917 h 4592249"/>
                <a:gd name="connsiteX13" fmla="*/ 4391350 w 5093773"/>
                <a:gd name="connsiteY13" fmla="*/ 2081337 h 4592249"/>
                <a:gd name="connsiteX14" fmla="*/ 5084969 w 5093773"/>
                <a:gd name="connsiteY14" fmla="*/ 2254541 h 4592249"/>
                <a:gd name="connsiteX15" fmla="*/ 4621213 w 5093773"/>
                <a:gd name="connsiteY15" fmla="*/ 2520855 h 4592249"/>
                <a:gd name="connsiteX16" fmla="*/ 3821642 w 5093773"/>
                <a:gd name="connsiteY16" fmla="*/ 2715076 h 4592249"/>
                <a:gd name="connsiteX17" fmla="*/ 4479758 w 5093773"/>
                <a:gd name="connsiteY17" fmla="*/ 3685326 h 4592249"/>
                <a:gd name="connsiteX18" fmla="*/ 4272630 w 5093773"/>
                <a:gd name="connsiteY18" fmla="*/ 3846987 h 4592249"/>
                <a:gd name="connsiteX19" fmla="*/ 3249613 w 5093773"/>
                <a:gd name="connsiteY19" fmla="*/ 3422625 h 4592249"/>
                <a:gd name="connsiteX20" fmla="*/ 3123314 w 5093773"/>
                <a:gd name="connsiteY20" fmla="*/ 4460797 h 4592249"/>
                <a:gd name="connsiteX21" fmla="*/ 2790850 w 5093773"/>
                <a:gd name="connsiteY21" fmla="*/ 4512465 h 4592249"/>
                <a:gd name="connsiteX22" fmla="*/ 2431840 w 5093773"/>
                <a:gd name="connsiteY22" fmla="*/ 3713443 h 4592249"/>
                <a:gd name="connsiteX23" fmla="*/ 1693617 w 5093773"/>
                <a:gd name="connsiteY23" fmla="*/ 4266298 h 4592249"/>
                <a:gd name="connsiteX24" fmla="*/ 1176112 w 5093773"/>
                <a:gd name="connsiteY24" fmla="*/ 4216927 h 4592249"/>
                <a:gd name="connsiteX25" fmla="*/ 1559861 w 5093773"/>
                <a:gd name="connsiteY25" fmla="*/ 2896947 h 4592249"/>
                <a:gd name="connsiteX26" fmla="*/ 213401 w 5093773"/>
                <a:gd name="connsiteY26" fmla="*/ 3000789 h 4592249"/>
                <a:gd name="connsiteX27" fmla="*/ 40408 w 5093773"/>
                <a:gd name="connsiteY27" fmla="*/ 2721083 h 4592249"/>
                <a:gd name="connsiteX0" fmla="*/ 21875 w 5075240"/>
                <a:gd name="connsiteY0" fmla="*/ 2721083 h 4592249"/>
                <a:gd name="connsiteX1" fmla="*/ 1335491 w 5075240"/>
                <a:gd name="connsiteY1" fmla="*/ 2089346 h 4592249"/>
                <a:gd name="connsiteX2" fmla="*/ 563659 w 5075240"/>
                <a:gd name="connsiteY2" fmla="*/ 1300813 h 4592249"/>
                <a:gd name="connsiteX3" fmla="*/ 438582 w 5075240"/>
                <a:gd name="connsiteY3" fmla="*/ 951238 h 4592249"/>
                <a:gd name="connsiteX4" fmla="*/ 849093 w 5075240"/>
                <a:gd name="connsiteY4" fmla="*/ 929496 h 4592249"/>
                <a:gd name="connsiteX5" fmla="*/ 1931752 w 5075240"/>
                <a:gd name="connsiteY5" fmla="*/ 1294772 h 4592249"/>
                <a:gd name="connsiteX6" fmla="*/ 2473290 w 5075240"/>
                <a:gd name="connsiteY6" fmla="*/ 313160 h 4592249"/>
                <a:gd name="connsiteX7" fmla="*/ 2842722 w 5075240"/>
                <a:gd name="connsiteY7" fmla="*/ 106554 h 4592249"/>
                <a:gd name="connsiteX8" fmla="*/ 3127849 w 5075240"/>
                <a:gd name="connsiteY8" fmla="*/ 1193866 h 4592249"/>
                <a:gd name="connsiteX9" fmla="*/ 4130324 w 5075240"/>
                <a:gd name="connsiteY9" fmla="*/ 570808 h 4592249"/>
                <a:gd name="connsiteX10" fmla="*/ 4675992 w 5075240"/>
                <a:gd name="connsiteY10" fmla="*/ 491512 h 4592249"/>
                <a:gd name="connsiteX11" fmla="*/ 4150399 w 5075240"/>
                <a:gd name="connsiteY11" fmla="*/ 1349604 h 4592249"/>
                <a:gd name="connsiteX12" fmla="*/ 3693932 w 5075240"/>
                <a:gd name="connsiteY12" fmla="*/ 2007917 h 4592249"/>
                <a:gd name="connsiteX13" fmla="*/ 4372817 w 5075240"/>
                <a:gd name="connsiteY13" fmla="*/ 2081337 h 4592249"/>
                <a:gd name="connsiteX14" fmla="*/ 5066436 w 5075240"/>
                <a:gd name="connsiteY14" fmla="*/ 2254541 h 4592249"/>
                <a:gd name="connsiteX15" fmla="*/ 4602680 w 5075240"/>
                <a:gd name="connsiteY15" fmla="*/ 2520855 h 4592249"/>
                <a:gd name="connsiteX16" fmla="*/ 3803109 w 5075240"/>
                <a:gd name="connsiteY16" fmla="*/ 2715076 h 4592249"/>
                <a:gd name="connsiteX17" fmla="*/ 4461225 w 5075240"/>
                <a:gd name="connsiteY17" fmla="*/ 3685326 h 4592249"/>
                <a:gd name="connsiteX18" fmla="*/ 4254097 w 5075240"/>
                <a:gd name="connsiteY18" fmla="*/ 3846987 h 4592249"/>
                <a:gd name="connsiteX19" fmla="*/ 3231080 w 5075240"/>
                <a:gd name="connsiteY19" fmla="*/ 3422625 h 4592249"/>
                <a:gd name="connsiteX20" fmla="*/ 3104781 w 5075240"/>
                <a:gd name="connsiteY20" fmla="*/ 4460797 h 4592249"/>
                <a:gd name="connsiteX21" fmla="*/ 2772317 w 5075240"/>
                <a:gd name="connsiteY21" fmla="*/ 4512465 h 4592249"/>
                <a:gd name="connsiteX22" fmla="*/ 2413307 w 5075240"/>
                <a:gd name="connsiteY22" fmla="*/ 3713443 h 4592249"/>
                <a:gd name="connsiteX23" fmla="*/ 1675084 w 5075240"/>
                <a:gd name="connsiteY23" fmla="*/ 4266298 h 4592249"/>
                <a:gd name="connsiteX24" fmla="*/ 1157579 w 5075240"/>
                <a:gd name="connsiteY24" fmla="*/ 4216927 h 4592249"/>
                <a:gd name="connsiteX25" fmla="*/ 1541328 w 5075240"/>
                <a:gd name="connsiteY25" fmla="*/ 2896947 h 4592249"/>
                <a:gd name="connsiteX26" fmla="*/ 369797 w 5075240"/>
                <a:gd name="connsiteY26" fmla="*/ 2992837 h 4592249"/>
                <a:gd name="connsiteX27" fmla="*/ 21875 w 5075240"/>
                <a:gd name="connsiteY27" fmla="*/ 2721083 h 4592249"/>
                <a:gd name="connsiteX0" fmla="*/ 25641 w 5079006"/>
                <a:gd name="connsiteY0" fmla="*/ 2721083 h 4592249"/>
                <a:gd name="connsiteX1" fmla="*/ 1339257 w 5079006"/>
                <a:gd name="connsiteY1" fmla="*/ 2089346 h 4592249"/>
                <a:gd name="connsiteX2" fmla="*/ 567425 w 5079006"/>
                <a:gd name="connsiteY2" fmla="*/ 1300813 h 4592249"/>
                <a:gd name="connsiteX3" fmla="*/ 442348 w 5079006"/>
                <a:gd name="connsiteY3" fmla="*/ 951238 h 4592249"/>
                <a:gd name="connsiteX4" fmla="*/ 852859 w 5079006"/>
                <a:gd name="connsiteY4" fmla="*/ 929496 h 4592249"/>
                <a:gd name="connsiteX5" fmla="*/ 1935518 w 5079006"/>
                <a:gd name="connsiteY5" fmla="*/ 1294772 h 4592249"/>
                <a:gd name="connsiteX6" fmla="*/ 2477056 w 5079006"/>
                <a:gd name="connsiteY6" fmla="*/ 313160 h 4592249"/>
                <a:gd name="connsiteX7" fmla="*/ 2846488 w 5079006"/>
                <a:gd name="connsiteY7" fmla="*/ 106554 h 4592249"/>
                <a:gd name="connsiteX8" fmla="*/ 3131615 w 5079006"/>
                <a:gd name="connsiteY8" fmla="*/ 1193866 h 4592249"/>
                <a:gd name="connsiteX9" fmla="*/ 4134090 w 5079006"/>
                <a:gd name="connsiteY9" fmla="*/ 570808 h 4592249"/>
                <a:gd name="connsiteX10" fmla="*/ 4679758 w 5079006"/>
                <a:gd name="connsiteY10" fmla="*/ 491512 h 4592249"/>
                <a:gd name="connsiteX11" fmla="*/ 4154165 w 5079006"/>
                <a:gd name="connsiteY11" fmla="*/ 1349604 h 4592249"/>
                <a:gd name="connsiteX12" fmla="*/ 3697698 w 5079006"/>
                <a:gd name="connsiteY12" fmla="*/ 2007917 h 4592249"/>
                <a:gd name="connsiteX13" fmla="*/ 4376583 w 5079006"/>
                <a:gd name="connsiteY13" fmla="*/ 2081337 h 4592249"/>
                <a:gd name="connsiteX14" fmla="*/ 5070202 w 5079006"/>
                <a:gd name="connsiteY14" fmla="*/ 2254541 h 4592249"/>
                <a:gd name="connsiteX15" fmla="*/ 4606446 w 5079006"/>
                <a:gd name="connsiteY15" fmla="*/ 2520855 h 4592249"/>
                <a:gd name="connsiteX16" fmla="*/ 3806875 w 5079006"/>
                <a:gd name="connsiteY16" fmla="*/ 2715076 h 4592249"/>
                <a:gd name="connsiteX17" fmla="*/ 4464991 w 5079006"/>
                <a:gd name="connsiteY17" fmla="*/ 3685326 h 4592249"/>
                <a:gd name="connsiteX18" fmla="*/ 4257863 w 5079006"/>
                <a:gd name="connsiteY18" fmla="*/ 3846987 h 4592249"/>
                <a:gd name="connsiteX19" fmla="*/ 3234846 w 5079006"/>
                <a:gd name="connsiteY19" fmla="*/ 3422625 h 4592249"/>
                <a:gd name="connsiteX20" fmla="*/ 3108547 w 5079006"/>
                <a:gd name="connsiteY20" fmla="*/ 4460797 h 4592249"/>
                <a:gd name="connsiteX21" fmla="*/ 2776083 w 5079006"/>
                <a:gd name="connsiteY21" fmla="*/ 4512465 h 4592249"/>
                <a:gd name="connsiteX22" fmla="*/ 2417073 w 5079006"/>
                <a:gd name="connsiteY22" fmla="*/ 3713443 h 4592249"/>
                <a:gd name="connsiteX23" fmla="*/ 1678850 w 5079006"/>
                <a:gd name="connsiteY23" fmla="*/ 4266298 h 4592249"/>
                <a:gd name="connsiteX24" fmla="*/ 1161345 w 5079006"/>
                <a:gd name="connsiteY24" fmla="*/ 4216927 h 4592249"/>
                <a:gd name="connsiteX25" fmla="*/ 1545094 w 5079006"/>
                <a:gd name="connsiteY25" fmla="*/ 2896947 h 4592249"/>
                <a:gd name="connsiteX26" fmla="*/ 373563 w 5079006"/>
                <a:gd name="connsiteY26" fmla="*/ 2992837 h 4592249"/>
                <a:gd name="connsiteX27" fmla="*/ 25641 w 5079006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50205 w 5093693"/>
                <a:gd name="connsiteY5" fmla="*/ 1294772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50205 w 5093693"/>
                <a:gd name="connsiteY5" fmla="*/ 1294772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712385 w 5093693"/>
                <a:gd name="connsiteY12" fmla="*/ 200791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391270 w 5093693"/>
                <a:gd name="connsiteY13" fmla="*/ 2081337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477698 w 5093693"/>
                <a:gd name="connsiteY13" fmla="*/ 2034799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821562 w 5093693"/>
                <a:gd name="connsiteY16" fmla="*/ 2715076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3693"/>
                <a:gd name="connsiteY0" fmla="*/ 2721083 h 4592249"/>
                <a:gd name="connsiteX1" fmla="*/ 1353944 w 5093693"/>
                <a:gd name="connsiteY1" fmla="*/ 2089346 h 4592249"/>
                <a:gd name="connsiteX2" fmla="*/ 582112 w 5093693"/>
                <a:gd name="connsiteY2" fmla="*/ 1300813 h 4592249"/>
                <a:gd name="connsiteX3" fmla="*/ 457035 w 5093693"/>
                <a:gd name="connsiteY3" fmla="*/ 951238 h 4592249"/>
                <a:gd name="connsiteX4" fmla="*/ 867546 w 5093693"/>
                <a:gd name="connsiteY4" fmla="*/ 929496 h 4592249"/>
                <a:gd name="connsiteX5" fmla="*/ 1992612 w 5093693"/>
                <a:gd name="connsiteY5" fmla="*/ 1308024 h 4592249"/>
                <a:gd name="connsiteX6" fmla="*/ 2491743 w 5093693"/>
                <a:gd name="connsiteY6" fmla="*/ 313160 h 4592249"/>
                <a:gd name="connsiteX7" fmla="*/ 2861175 w 5093693"/>
                <a:gd name="connsiteY7" fmla="*/ 106554 h 4592249"/>
                <a:gd name="connsiteX8" fmla="*/ 3146302 w 5093693"/>
                <a:gd name="connsiteY8" fmla="*/ 1193866 h 4592249"/>
                <a:gd name="connsiteX9" fmla="*/ 4148777 w 5093693"/>
                <a:gd name="connsiteY9" fmla="*/ 570808 h 4592249"/>
                <a:gd name="connsiteX10" fmla="*/ 4694445 w 5093693"/>
                <a:gd name="connsiteY10" fmla="*/ 491512 h 4592249"/>
                <a:gd name="connsiteX11" fmla="*/ 4168852 w 5093693"/>
                <a:gd name="connsiteY11" fmla="*/ 1349604 h 4592249"/>
                <a:gd name="connsiteX12" fmla="*/ 3905187 w 5093693"/>
                <a:gd name="connsiteY12" fmla="*/ 1928137 h 4592249"/>
                <a:gd name="connsiteX13" fmla="*/ 4477698 w 5093693"/>
                <a:gd name="connsiteY13" fmla="*/ 2034799 h 4592249"/>
                <a:gd name="connsiteX14" fmla="*/ 5084889 w 5093693"/>
                <a:gd name="connsiteY14" fmla="*/ 2254541 h 4592249"/>
                <a:gd name="connsiteX15" fmla="*/ 4621133 w 5093693"/>
                <a:gd name="connsiteY15" fmla="*/ 2520855 h 4592249"/>
                <a:gd name="connsiteX16" fmla="*/ 3961178 w 5093693"/>
                <a:gd name="connsiteY16" fmla="*/ 2781559 h 4592249"/>
                <a:gd name="connsiteX17" fmla="*/ 4479678 w 5093693"/>
                <a:gd name="connsiteY17" fmla="*/ 3685326 h 4592249"/>
                <a:gd name="connsiteX18" fmla="*/ 4272550 w 5093693"/>
                <a:gd name="connsiteY18" fmla="*/ 3846987 h 4592249"/>
                <a:gd name="connsiteX19" fmla="*/ 3249533 w 5093693"/>
                <a:gd name="connsiteY19" fmla="*/ 3422625 h 4592249"/>
                <a:gd name="connsiteX20" fmla="*/ 3123234 w 5093693"/>
                <a:gd name="connsiteY20" fmla="*/ 4460797 h 4592249"/>
                <a:gd name="connsiteX21" fmla="*/ 2790770 w 5093693"/>
                <a:gd name="connsiteY21" fmla="*/ 4512465 h 4592249"/>
                <a:gd name="connsiteX22" fmla="*/ 2431760 w 5093693"/>
                <a:gd name="connsiteY22" fmla="*/ 3713443 h 4592249"/>
                <a:gd name="connsiteX23" fmla="*/ 1693537 w 5093693"/>
                <a:gd name="connsiteY23" fmla="*/ 4266298 h 4592249"/>
                <a:gd name="connsiteX24" fmla="*/ 1176032 w 5093693"/>
                <a:gd name="connsiteY24" fmla="*/ 4216927 h 4592249"/>
                <a:gd name="connsiteX25" fmla="*/ 1559781 w 5093693"/>
                <a:gd name="connsiteY25" fmla="*/ 2896947 h 4592249"/>
                <a:gd name="connsiteX26" fmla="*/ 388250 w 5093693"/>
                <a:gd name="connsiteY26" fmla="*/ 2992837 h 4592249"/>
                <a:gd name="connsiteX27" fmla="*/ 40328 w 5093693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92612 w 5095972"/>
                <a:gd name="connsiteY5" fmla="*/ 1308024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168852 w 5095972"/>
                <a:gd name="connsiteY11" fmla="*/ 1349604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92612 w 5095972"/>
                <a:gd name="connsiteY5" fmla="*/ 1308024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353944 w 5095972"/>
                <a:gd name="connsiteY1" fmla="*/ 2089346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66018 w 5095972"/>
                <a:gd name="connsiteY5" fmla="*/ 1195002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21083 h 4592249"/>
                <a:gd name="connsiteX1" fmla="*/ 1247571 w 5095972"/>
                <a:gd name="connsiteY1" fmla="*/ 2076050 h 4592249"/>
                <a:gd name="connsiteX2" fmla="*/ 582112 w 5095972"/>
                <a:gd name="connsiteY2" fmla="*/ 1300813 h 4592249"/>
                <a:gd name="connsiteX3" fmla="*/ 457035 w 5095972"/>
                <a:gd name="connsiteY3" fmla="*/ 951238 h 4592249"/>
                <a:gd name="connsiteX4" fmla="*/ 867546 w 5095972"/>
                <a:gd name="connsiteY4" fmla="*/ 929496 h 4592249"/>
                <a:gd name="connsiteX5" fmla="*/ 1966018 w 5095972"/>
                <a:gd name="connsiteY5" fmla="*/ 1195002 h 4592249"/>
                <a:gd name="connsiteX6" fmla="*/ 2491743 w 5095972"/>
                <a:gd name="connsiteY6" fmla="*/ 313160 h 4592249"/>
                <a:gd name="connsiteX7" fmla="*/ 2861175 w 5095972"/>
                <a:gd name="connsiteY7" fmla="*/ 106554 h 4592249"/>
                <a:gd name="connsiteX8" fmla="*/ 3146302 w 5095972"/>
                <a:gd name="connsiteY8" fmla="*/ 1193866 h 4592249"/>
                <a:gd name="connsiteX9" fmla="*/ 4148777 w 5095972"/>
                <a:gd name="connsiteY9" fmla="*/ 570808 h 4592249"/>
                <a:gd name="connsiteX10" fmla="*/ 4694445 w 5095972"/>
                <a:gd name="connsiteY10" fmla="*/ 491512 h 4592249"/>
                <a:gd name="connsiteX11" fmla="*/ 4255280 w 5095972"/>
                <a:gd name="connsiteY11" fmla="*/ 1396143 h 4592249"/>
                <a:gd name="connsiteX12" fmla="*/ 3905187 w 5095972"/>
                <a:gd name="connsiteY12" fmla="*/ 1928137 h 4592249"/>
                <a:gd name="connsiteX13" fmla="*/ 4477698 w 5095972"/>
                <a:gd name="connsiteY13" fmla="*/ 2034799 h 4592249"/>
                <a:gd name="connsiteX14" fmla="*/ 5084889 w 5095972"/>
                <a:gd name="connsiteY14" fmla="*/ 2254541 h 4592249"/>
                <a:gd name="connsiteX15" fmla="*/ 4694264 w 5095972"/>
                <a:gd name="connsiteY15" fmla="*/ 2547449 h 4592249"/>
                <a:gd name="connsiteX16" fmla="*/ 3961178 w 5095972"/>
                <a:gd name="connsiteY16" fmla="*/ 2781559 h 4592249"/>
                <a:gd name="connsiteX17" fmla="*/ 4479678 w 5095972"/>
                <a:gd name="connsiteY17" fmla="*/ 3685326 h 4592249"/>
                <a:gd name="connsiteX18" fmla="*/ 4272550 w 5095972"/>
                <a:gd name="connsiteY18" fmla="*/ 3846987 h 4592249"/>
                <a:gd name="connsiteX19" fmla="*/ 3249533 w 5095972"/>
                <a:gd name="connsiteY19" fmla="*/ 3422625 h 4592249"/>
                <a:gd name="connsiteX20" fmla="*/ 3123234 w 5095972"/>
                <a:gd name="connsiteY20" fmla="*/ 4460797 h 4592249"/>
                <a:gd name="connsiteX21" fmla="*/ 2790770 w 5095972"/>
                <a:gd name="connsiteY21" fmla="*/ 4512465 h 4592249"/>
                <a:gd name="connsiteX22" fmla="*/ 2431760 w 5095972"/>
                <a:gd name="connsiteY22" fmla="*/ 3713443 h 4592249"/>
                <a:gd name="connsiteX23" fmla="*/ 1693537 w 5095972"/>
                <a:gd name="connsiteY23" fmla="*/ 4266298 h 4592249"/>
                <a:gd name="connsiteX24" fmla="*/ 1176032 w 5095972"/>
                <a:gd name="connsiteY24" fmla="*/ 4216927 h 4592249"/>
                <a:gd name="connsiteX25" fmla="*/ 1559781 w 5095972"/>
                <a:gd name="connsiteY25" fmla="*/ 2896947 h 4592249"/>
                <a:gd name="connsiteX26" fmla="*/ 388250 w 5095972"/>
                <a:gd name="connsiteY26" fmla="*/ 2992837 h 4592249"/>
                <a:gd name="connsiteX27" fmla="*/ 40328 w 5095972"/>
                <a:gd name="connsiteY27" fmla="*/ 2721083 h 4592249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13906 h 4585072"/>
                <a:gd name="connsiteX1" fmla="*/ 1247571 w 5095972"/>
                <a:gd name="connsiteY1" fmla="*/ 2068873 h 4585072"/>
                <a:gd name="connsiteX2" fmla="*/ 582112 w 5095972"/>
                <a:gd name="connsiteY2" fmla="*/ 1293636 h 4585072"/>
                <a:gd name="connsiteX3" fmla="*/ 457035 w 5095972"/>
                <a:gd name="connsiteY3" fmla="*/ 944061 h 4585072"/>
                <a:gd name="connsiteX4" fmla="*/ 867546 w 5095972"/>
                <a:gd name="connsiteY4" fmla="*/ 922319 h 4585072"/>
                <a:gd name="connsiteX5" fmla="*/ 1966018 w 5095972"/>
                <a:gd name="connsiteY5" fmla="*/ 1187825 h 4585072"/>
                <a:gd name="connsiteX6" fmla="*/ 2431908 w 5095972"/>
                <a:gd name="connsiteY6" fmla="*/ 332576 h 4585072"/>
                <a:gd name="connsiteX7" fmla="*/ 2861175 w 5095972"/>
                <a:gd name="connsiteY7" fmla="*/ 99377 h 4585072"/>
                <a:gd name="connsiteX8" fmla="*/ 3146302 w 5095972"/>
                <a:gd name="connsiteY8" fmla="*/ 1186689 h 4585072"/>
                <a:gd name="connsiteX9" fmla="*/ 4148777 w 5095972"/>
                <a:gd name="connsiteY9" fmla="*/ 563631 h 4585072"/>
                <a:gd name="connsiteX10" fmla="*/ 4694445 w 5095972"/>
                <a:gd name="connsiteY10" fmla="*/ 484335 h 4585072"/>
                <a:gd name="connsiteX11" fmla="*/ 4255280 w 5095972"/>
                <a:gd name="connsiteY11" fmla="*/ 1388966 h 4585072"/>
                <a:gd name="connsiteX12" fmla="*/ 3905187 w 5095972"/>
                <a:gd name="connsiteY12" fmla="*/ 1920960 h 4585072"/>
                <a:gd name="connsiteX13" fmla="*/ 4477698 w 5095972"/>
                <a:gd name="connsiteY13" fmla="*/ 2027622 h 4585072"/>
                <a:gd name="connsiteX14" fmla="*/ 5084889 w 5095972"/>
                <a:gd name="connsiteY14" fmla="*/ 2247364 h 4585072"/>
                <a:gd name="connsiteX15" fmla="*/ 4694264 w 5095972"/>
                <a:gd name="connsiteY15" fmla="*/ 2540272 h 4585072"/>
                <a:gd name="connsiteX16" fmla="*/ 3961178 w 5095972"/>
                <a:gd name="connsiteY16" fmla="*/ 2774382 h 4585072"/>
                <a:gd name="connsiteX17" fmla="*/ 4479678 w 5095972"/>
                <a:gd name="connsiteY17" fmla="*/ 3678149 h 4585072"/>
                <a:gd name="connsiteX18" fmla="*/ 4272550 w 5095972"/>
                <a:gd name="connsiteY18" fmla="*/ 3839810 h 4585072"/>
                <a:gd name="connsiteX19" fmla="*/ 3249533 w 5095972"/>
                <a:gd name="connsiteY19" fmla="*/ 3415448 h 4585072"/>
                <a:gd name="connsiteX20" fmla="*/ 3123234 w 5095972"/>
                <a:gd name="connsiteY20" fmla="*/ 4453620 h 4585072"/>
                <a:gd name="connsiteX21" fmla="*/ 2790770 w 5095972"/>
                <a:gd name="connsiteY21" fmla="*/ 4505288 h 4585072"/>
                <a:gd name="connsiteX22" fmla="*/ 2431760 w 5095972"/>
                <a:gd name="connsiteY22" fmla="*/ 3706266 h 4585072"/>
                <a:gd name="connsiteX23" fmla="*/ 1693537 w 5095972"/>
                <a:gd name="connsiteY23" fmla="*/ 4259121 h 4585072"/>
                <a:gd name="connsiteX24" fmla="*/ 1176032 w 5095972"/>
                <a:gd name="connsiteY24" fmla="*/ 4209750 h 4585072"/>
                <a:gd name="connsiteX25" fmla="*/ 1559781 w 5095972"/>
                <a:gd name="connsiteY25" fmla="*/ 2889770 h 4585072"/>
                <a:gd name="connsiteX26" fmla="*/ 388250 w 5095972"/>
                <a:gd name="connsiteY26" fmla="*/ 2985660 h 4585072"/>
                <a:gd name="connsiteX27" fmla="*/ 40328 w 5095972"/>
                <a:gd name="connsiteY27" fmla="*/ 2713906 h 4585072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94445 w 5095972"/>
                <a:gd name="connsiteY10" fmla="*/ 477104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80372 w 5095972"/>
                <a:gd name="connsiteY10" fmla="*/ 611968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706675 h 4577841"/>
                <a:gd name="connsiteX1" fmla="*/ 1247571 w 5095972"/>
                <a:gd name="connsiteY1" fmla="*/ 2061642 h 4577841"/>
                <a:gd name="connsiteX2" fmla="*/ 582112 w 5095972"/>
                <a:gd name="connsiteY2" fmla="*/ 1286405 h 4577841"/>
                <a:gd name="connsiteX3" fmla="*/ 457035 w 5095972"/>
                <a:gd name="connsiteY3" fmla="*/ 936830 h 4577841"/>
                <a:gd name="connsiteX4" fmla="*/ 867546 w 5095972"/>
                <a:gd name="connsiteY4" fmla="*/ 915088 h 4577841"/>
                <a:gd name="connsiteX5" fmla="*/ 1966018 w 5095972"/>
                <a:gd name="connsiteY5" fmla="*/ 1180594 h 4577841"/>
                <a:gd name="connsiteX6" fmla="*/ 2431908 w 5095972"/>
                <a:gd name="connsiteY6" fmla="*/ 325345 h 4577841"/>
                <a:gd name="connsiteX7" fmla="*/ 2861175 w 5095972"/>
                <a:gd name="connsiteY7" fmla="*/ 92146 h 4577841"/>
                <a:gd name="connsiteX8" fmla="*/ 3146302 w 5095972"/>
                <a:gd name="connsiteY8" fmla="*/ 1179458 h 4577841"/>
                <a:gd name="connsiteX9" fmla="*/ 4148777 w 5095972"/>
                <a:gd name="connsiteY9" fmla="*/ 556400 h 4577841"/>
                <a:gd name="connsiteX10" fmla="*/ 4680372 w 5095972"/>
                <a:gd name="connsiteY10" fmla="*/ 611968 h 4577841"/>
                <a:gd name="connsiteX11" fmla="*/ 4255280 w 5095972"/>
                <a:gd name="connsiteY11" fmla="*/ 1381735 h 4577841"/>
                <a:gd name="connsiteX12" fmla="*/ 3905187 w 5095972"/>
                <a:gd name="connsiteY12" fmla="*/ 1913729 h 4577841"/>
                <a:gd name="connsiteX13" fmla="*/ 4477698 w 5095972"/>
                <a:gd name="connsiteY13" fmla="*/ 2020391 h 4577841"/>
                <a:gd name="connsiteX14" fmla="*/ 5084889 w 5095972"/>
                <a:gd name="connsiteY14" fmla="*/ 2240133 h 4577841"/>
                <a:gd name="connsiteX15" fmla="*/ 4694264 w 5095972"/>
                <a:gd name="connsiteY15" fmla="*/ 2533041 h 4577841"/>
                <a:gd name="connsiteX16" fmla="*/ 3961178 w 5095972"/>
                <a:gd name="connsiteY16" fmla="*/ 2767151 h 4577841"/>
                <a:gd name="connsiteX17" fmla="*/ 4479678 w 5095972"/>
                <a:gd name="connsiteY17" fmla="*/ 3670918 h 4577841"/>
                <a:gd name="connsiteX18" fmla="*/ 4272550 w 5095972"/>
                <a:gd name="connsiteY18" fmla="*/ 3832579 h 4577841"/>
                <a:gd name="connsiteX19" fmla="*/ 3249533 w 5095972"/>
                <a:gd name="connsiteY19" fmla="*/ 3408217 h 4577841"/>
                <a:gd name="connsiteX20" fmla="*/ 3123234 w 5095972"/>
                <a:gd name="connsiteY20" fmla="*/ 4446389 h 4577841"/>
                <a:gd name="connsiteX21" fmla="*/ 2790770 w 5095972"/>
                <a:gd name="connsiteY21" fmla="*/ 4498057 h 4577841"/>
                <a:gd name="connsiteX22" fmla="*/ 2431760 w 5095972"/>
                <a:gd name="connsiteY22" fmla="*/ 3699035 h 4577841"/>
                <a:gd name="connsiteX23" fmla="*/ 1693537 w 5095972"/>
                <a:gd name="connsiteY23" fmla="*/ 4251890 h 4577841"/>
                <a:gd name="connsiteX24" fmla="*/ 1176032 w 5095972"/>
                <a:gd name="connsiteY24" fmla="*/ 4202519 h 4577841"/>
                <a:gd name="connsiteX25" fmla="*/ 1559781 w 5095972"/>
                <a:gd name="connsiteY25" fmla="*/ 2882539 h 4577841"/>
                <a:gd name="connsiteX26" fmla="*/ 388250 w 5095972"/>
                <a:gd name="connsiteY26" fmla="*/ 2978429 h 4577841"/>
                <a:gd name="connsiteX27" fmla="*/ 40328 w 5095972"/>
                <a:gd name="connsiteY27" fmla="*/ 2706675 h 4577841"/>
                <a:gd name="connsiteX0" fmla="*/ 40328 w 5095972"/>
                <a:gd name="connsiteY0" fmla="*/ 2614529 h 4485695"/>
                <a:gd name="connsiteX1" fmla="*/ 1247571 w 5095972"/>
                <a:gd name="connsiteY1" fmla="*/ 1969496 h 4485695"/>
                <a:gd name="connsiteX2" fmla="*/ 582112 w 5095972"/>
                <a:gd name="connsiteY2" fmla="*/ 1194259 h 4485695"/>
                <a:gd name="connsiteX3" fmla="*/ 457035 w 5095972"/>
                <a:gd name="connsiteY3" fmla="*/ 844684 h 4485695"/>
                <a:gd name="connsiteX4" fmla="*/ 867546 w 5095972"/>
                <a:gd name="connsiteY4" fmla="*/ 822942 h 4485695"/>
                <a:gd name="connsiteX5" fmla="*/ 1966018 w 5095972"/>
                <a:gd name="connsiteY5" fmla="*/ 1088448 h 4485695"/>
                <a:gd name="connsiteX6" fmla="*/ 2861175 w 5095972"/>
                <a:gd name="connsiteY6" fmla="*/ 0 h 4485695"/>
                <a:gd name="connsiteX7" fmla="*/ 3146302 w 5095972"/>
                <a:gd name="connsiteY7" fmla="*/ 1087312 h 4485695"/>
                <a:gd name="connsiteX8" fmla="*/ 4148777 w 5095972"/>
                <a:gd name="connsiteY8" fmla="*/ 464254 h 4485695"/>
                <a:gd name="connsiteX9" fmla="*/ 4680372 w 5095972"/>
                <a:gd name="connsiteY9" fmla="*/ 519822 h 4485695"/>
                <a:gd name="connsiteX10" fmla="*/ 4255280 w 5095972"/>
                <a:gd name="connsiteY10" fmla="*/ 1289589 h 4485695"/>
                <a:gd name="connsiteX11" fmla="*/ 3905187 w 5095972"/>
                <a:gd name="connsiteY11" fmla="*/ 1821583 h 4485695"/>
                <a:gd name="connsiteX12" fmla="*/ 4477698 w 5095972"/>
                <a:gd name="connsiteY12" fmla="*/ 1928245 h 4485695"/>
                <a:gd name="connsiteX13" fmla="*/ 5084889 w 5095972"/>
                <a:gd name="connsiteY13" fmla="*/ 2147987 h 4485695"/>
                <a:gd name="connsiteX14" fmla="*/ 4694264 w 5095972"/>
                <a:gd name="connsiteY14" fmla="*/ 2440895 h 4485695"/>
                <a:gd name="connsiteX15" fmla="*/ 3961178 w 5095972"/>
                <a:gd name="connsiteY15" fmla="*/ 2675005 h 4485695"/>
                <a:gd name="connsiteX16" fmla="*/ 4479678 w 5095972"/>
                <a:gd name="connsiteY16" fmla="*/ 3578772 h 4485695"/>
                <a:gd name="connsiteX17" fmla="*/ 4272550 w 5095972"/>
                <a:gd name="connsiteY17" fmla="*/ 3740433 h 4485695"/>
                <a:gd name="connsiteX18" fmla="*/ 3249533 w 5095972"/>
                <a:gd name="connsiteY18" fmla="*/ 3316071 h 4485695"/>
                <a:gd name="connsiteX19" fmla="*/ 3123234 w 5095972"/>
                <a:gd name="connsiteY19" fmla="*/ 4354243 h 4485695"/>
                <a:gd name="connsiteX20" fmla="*/ 2790770 w 5095972"/>
                <a:gd name="connsiteY20" fmla="*/ 4405911 h 4485695"/>
                <a:gd name="connsiteX21" fmla="*/ 2431760 w 5095972"/>
                <a:gd name="connsiteY21" fmla="*/ 3606889 h 4485695"/>
                <a:gd name="connsiteX22" fmla="*/ 1693537 w 5095972"/>
                <a:gd name="connsiteY22" fmla="*/ 4159744 h 4485695"/>
                <a:gd name="connsiteX23" fmla="*/ 1176032 w 5095972"/>
                <a:gd name="connsiteY23" fmla="*/ 4110373 h 4485695"/>
                <a:gd name="connsiteX24" fmla="*/ 1559781 w 5095972"/>
                <a:gd name="connsiteY24" fmla="*/ 2790393 h 4485695"/>
                <a:gd name="connsiteX25" fmla="*/ 388250 w 5095972"/>
                <a:gd name="connsiteY25" fmla="*/ 2886283 h 4485695"/>
                <a:gd name="connsiteX26" fmla="*/ 40328 w 5095972"/>
                <a:gd name="connsiteY26" fmla="*/ 2614529 h 4485695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148777 w 5095972"/>
                <a:gd name="connsiteY8" fmla="*/ 655656 h 4677097"/>
                <a:gd name="connsiteX9" fmla="*/ 4680372 w 5095972"/>
                <a:gd name="connsiteY9" fmla="*/ 711224 h 4677097"/>
                <a:gd name="connsiteX10" fmla="*/ 4255280 w 5095972"/>
                <a:gd name="connsiteY10" fmla="*/ 1480991 h 4677097"/>
                <a:gd name="connsiteX11" fmla="*/ 3905187 w 5095972"/>
                <a:gd name="connsiteY11" fmla="*/ 2012985 h 4677097"/>
                <a:gd name="connsiteX12" fmla="*/ 4477698 w 5095972"/>
                <a:gd name="connsiteY12" fmla="*/ 2119647 h 4677097"/>
                <a:gd name="connsiteX13" fmla="*/ 5084889 w 5095972"/>
                <a:gd name="connsiteY13" fmla="*/ 2339389 h 4677097"/>
                <a:gd name="connsiteX14" fmla="*/ 4694264 w 5095972"/>
                <a:gd name="connsiteY14" fmla="*/ 2632297 h 4677097"/>
                <a:gd name="connsiteX15" fmla="*/ 3961178 w 5095972"/>
                <a:gd name="connsiteY15" fmla="*/ 2866407 h 4677097"/>
                <a:gd name="connsiteX16" fmla="*/ 4479678 w 5095972"/>
                <a:gd name="connsiteY16" fmla="*/ 3770174 h 4677097"/>
                <a:gd name="connsiteX17" fmla="*/ 4272550 w 5095972"/>
                <a:gd name="connsiteY17" fmla="*/ 3931835 h 4677097"/>
                <a:gd name="connsiteX18" fmla="*/ 3249533 w 5095972"/>
                <a:gd name="connsiteY18" fmla="*/ 3507473 h 4677097"/>
                <a:gd name="connsiteX19" fmla="*/ 3123234 w 5095972"/>
                <a:gd name="connsiteY19" fmla="*/ 4545645 h 4677097"/>
                <a:gd name="connsiteX20" fmla="*/ 2790770 w 5095972"/>
                <a:gd name="connsiteY20" fmla="*/ 4597313 h 4677097"/>
                <a:gd name="connsiteX21" fmla="*/ 2431760 w 5095972"/>
                <a:gd name="connsiteY21" fmla="*/ 3798291 h 4677097"/>
                <a:gd name="connsiteX22" fmla="*/ 1693537 w 5095972"/>
                <a:gd name="connsiteY22" fmla="*/ 4351146 h 4677097"/>
                <a:gd name="connsiteX23" fmla="*/ 1176032 w 5095972"/>
                <a:gd name="connsiteY23" fmla="*/ 4301775 h 4677097"/>
                <a:gd name="connsiteX24" fmla="*/ 1559781 w 5095972"/>
                <a:gd name="connsiteY24" fmla="*/ 2981795 h 4677097"/>
                <a:gd name="connsiteX25" fmla="*/ 388250 w 5095972"/>
                <a:gd name="connsiteY25" fmla="*/ 3077685 h 4677097"/>
                <a:gd name="connsiteX26" fmla="*/ 40328 w 5095972"/>
                <a:gd name="connsiteY26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148777 w 5095972"/>
                <a:gd name="connsiteY8" fmla="*/ 655656 h 4677097"/>
                <a:gd name="connsiteX9" fmla="*/ 4680372 w 5095972"/>
                <a:gd name="connsiteY9" fmla="*/ 711224 h 4677097"/>
                <a:gd name="connsiteX10" fmla="*/ 4255280 w 5095972"/>
                <a:gd name="connsiteY10" fmla="*/ 1480991 h 4677097"/>
                <a:gd name="connsiteX11" fmla="*/ 3905187 w 5095972"/>
                <a:gd name="connsiteY11" fmla="*/ 2012985 h 4677097"/>
                <a:gd name="connsiteX12" fmla="*/ 4477698 w 5095972"/>
                <a:gd name="connsiteY12" fmla="*/ 2119647 h 4677097"/>
                <a:gd name="connsiteX13" fmla="*/ 5084889 w 5095972"/>
                <a:gd name="connsiteY13" fmla="*/ 2339389 h 4677097"/>
                <a:gd name="connsiteX14" fmla="*/ 4694264 w 5095972"/>
                <a:gd name="connsiteY14" fmla="*/ 2632297 h 4677097"/>
                <a:gd name="connsiteX15" fmla="*/ 3961178 w 5095972"/>
                <a:gd name="connsiteY15" fmla="*/ 2866407 h 4677097"/>
                <a:gd name="connsiteX16" fmla="*/ 4479678 w 5095972"/>
                <a:gd name="connsiteY16" fmla="*/ 3770174 h 4677097"/>
                <a:gd name="connsiteX17" fmla="*/ 4272550 w 5095972"/>
                <a:gd name="connsiteY17" fmla="*/ 3931835 h 4677097"/>
                <a:gd name="connsiteX18" fmla="*/ 3249533 w 5095972"/>
                <a:gd name="connsiteY18" fmla="*/ 3507473 h 4677097"/>
                <a:gd name="connsiteX19" fmla="*/ 3123234 w 5095972"/>
                <a:gd name="connsiteY19" fmla="*/ 4545645 h 4677097"/>
                <a:gd name="connsiteX20" fmla="*/ 2790770 w 5095972"/>
                <a:gd name="connsiteY20" fmla="*/ 4597313 h 4677097"/>
                <a:gd name="connsiteX21" fmla="*/ 2431760 w 5095972"/>
                <a:gd name="connsiteY21" fmla="*/ 3798291 h 4677097"/>
                <a:gd name="connsiteX22" fmla="*/ 1693537 w 5095972"/>
                <a:gd name="connsiteY22" fmla="*/ 4351146 h 4677097"/>
                <a:gd name="connsiteX23" fmla="*/ 1176032 w 5095972"/>
                <a:gd name="connsiteY23" fmla="*/ 4301775 h 4677097"/>
                <a:gd name="connsiteX24" fmla="*/ 1559781 w 5095972"/>
                <a:gd name="connsiteY24" fmla="*/ 2981795 h 4677097"/>
                <a:gd name="connsiteX25" fmla="*/ 388250 w 5095972"/>
                <a:gd name="connsiteY25" fmla="*/ 3077685 h 4677097"/>
                <a:gd name="connsiteX26" fmla="*/ 40328 w 5095972"/>
                <a:gd name="connsiteY26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4477698 w 5095972"/>
                <a:gd name="connsiteY11" fmla="*/ 2119647 h 4677097"/>
                <a:gd name="connsiteX12" fmla="*/ 5084889 w 5095972"/>
                <a:gd name="connsiteY12" fmla="*/ 2339389 h 4677097"/>
                <a:gd name="connsiteX13" fmla="*/ 4694264 w 5095972"/>
                <a:gd name="connsiteY13" fmla="*/ 2632297 h 4677097"/>
                <a:gd name="connsiteX14" fmla="*/ 3961178 w 5095972"/>
                <a:gd name="connsiteY14" fmla="*/ 2866407 h 4677097"/>
                <a:gd name="connsiteX15" fmla="*/ 4479678 w 5095972"/>
                <a:gd name="connsiteY15" fmla="*/ 3770174 h 4677097"/>
                <a:gd name="connsiteX16" fmla="*/ 4272550 w 5095972"/>
                <a:gd name="connsiteY16" fmla="*/ 3931835 h 4677097"/>
                <a:gd name="connsiteX17" fmla="*/ 3249533 w 5095972"/>
                <a:gd name="connsiteY17" fmla="*/ 3507473 h 4677097"/>
                <a:gd name="connsiteX18" fmla="*/ 3123234 w 5095972"/>
                <a:gd name="connsiteY18" fmla="*/ 4545645 h 4677097"/>
                <a:gd name="connsiteX19" fmla="*/ 2790770 w 5095972"/>
                <a:gd name="connsiteY19" fmla="*/ 4597313 h 4677097"/>
                <a:gd name="connsiteX20" fmla="*/ 2431760 w 5095972"/>
                <a:gd name="connsiteY20" fmla="*/ 3798291 h 4677097"/>
                <a:gd name="connsiteX21" fmla="*/ 1693537 w 5095972"/>
                <a:gd name="connsiteY21" fmla="*/ 4351146 h 4677097"/>
                <a:gd name="connsiteX22" fmla="*/ 1176032 w 5095972"/>
                <a:gd name="connsiteY22" fmla="*/ 4301775 h 4677097"/>
                <a:gd name="connsiteX23" fmla="*/ 1559781 w 5095972"/>
                <a:gd name="connsiteY23" fmla="*/ 2981795 h 4677097"/>
                <a:gd name="connsiteX24" fmla="*/ 388250 w 5095972"/>
                <a:gd name="connsiteY24" fmla="*/ 3077685 h 4677097"/>
                <a:gd name="connsiteX25" fmla="*/ 40328 w 5095972"/>
                <a:gd name="connsiteY25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5084889 w 5095972"/>
                <a:gd name="connsiteY11" fmla="*/ 2339389 h 4677097"/>
                <a:gd name="connsiteX12" fmla="*/ 4694264 w 5095972"/>
                <a:gd name="connsiteY12" fmla="*/ 2632297 h 4677097"/>
                <a:gd name="connsiteX13" fmla="*/ 3961178 w 5095972"/>
                <a:gd name="connsiteY13" fmla="*/ 2866407 h 4677097"/>
                <a:gd name="connsiteX14" fmla="*/ 4479678 w 5095972"/>
                <a:gd name="connsiteY14" fmla="*/ 3770174 h 4677097"/>
                <a:gd name="connsiteX15" fmla="*/ 4272550 w 5095972"/>
                <a:gd name="connsiteY15" fmla="*/ 3931835 h 4677097"/>
                <a:gd name="connsiteX16" fmla="*/ 3249533 w 5095972"/>
                <a:gd name="connsiteY16" fmla="*/ 3507473 h 4677097"/>
                <a:gd name="connsiteX17" fmla="*/ 3123234 w 5095972"/>
                <a:gd name="connsiteY17" fmla="*/ 4545645 h 4677097"/>
                <a:gd name="connsiteX18" fmla="*/ 2790770 w 5095972"/>
                <a:gd name="connsiteY18" fmla="*/ 4597313 h 4677097"/>
                <a:gd name="connsiteX19" fmla="*/ 2431760 w 5095972"/>
                <a:gd name="connsiteY19" fmla="*/ 3798291 h 4677097"/>
                <a:gd name="connsiteX20" fmla="*/ 1693537 w 5095972"/>
                <a:gd name="connsiteY20" fmla="*/ 4351146 h 4677097"/>
                <a:gd name="connsiteX21" fmla="*/ 1176032 w 5095972"/>
                <a:gd name="connsiteY21" fmla="*/ 4301775 h 4677097"/>
                <a:gd name="connsiteX22" fmla="*/ 1559781 w 5095972"/>
                <a:gd name="connsiteY22" fmla="*/ 2981795 h 4677097"/>
                <a:gd name="connsiteX23" fmla="*/ 388250 w 5095972"/>
                <a:gd name="connsiteY23" fmla="*/ 3077685 h 4677097"/>
                <a:gd name="connsiteX24" fmla="*/ 40328 w 5095972"/>
                <a:gd name="connsiteY24" fmla="*/ 2805931 h 4677097"/>
                <a:gd name="connsiteX0" fmla="*/ 40328 w 5095972"/>
                <a:gd name="connsiteY0" fmla="*/ 2805931 h 4677097"/>
                <a:gd name="connsiteX1" fmla="*/ 1247571 w 5095972"/>
                <a:gd name="connsiteY1" fmla="*/ 2160898 h 4677097"/>
                <a:gd name="connsiteX2" fmla="*/ 582112 w 5095972"/>
                <a:gd name="connsiteY2" fmla="*/ 1385661 h 4677097"/>
                <a:gd name="connsiteX3" fmla="*/ 457035 w 5095972"/>
                <a:gd name="connsiteY3" fmla="*/ 1036086 h 4677097"/>
                <a:gd name="connsiteX4" fmla="*/ 867546 w 5095972"/>
                <a:gd name="connsiteY4" fmla="*/ 1014344 h 4677097"/>
                <a:gd name="connsiteX5" fmla="*/ 1966018 w 5095972"/>
                <a:gd name="connsiteY5" fmla="*/ 1279850 h 4677097"/>
                <a:gd name="connsiteX6" fmla="*/ 2749948 w 5095972"/>
                <a:gd name="connsiteY6" fmla="*/ 0 h 4677097"/>
                <a:gd name="connsiteX7" fmla="*/ 3146302 w 5095972"/>
                <a:gd name="connsiteY7" fmla="*/ 1278714 h 4677097"/>
                <a:gd name="connsiteX8" fmla="*/ 4680372 w 5095972"/>
                <a:gd name="connsiteY8" fmla="*/ 711224 h 4677097"/>
                <a:gd name="connsiteX9" fmla="*/ 4255280 w 5095972"/>
                <a:gd name="connsiteY9" fmla="*/ 1480991 h 4677097"/>
                <a:gd name="connsiteX10" fmla="*/ 3905187 w 5095972"/>
                <a:gd name="connsiteY10" fmla="*/ 2012985 h 4677097"/>
                <a:gd name="connsiteX11" fmla="*/ 5084889 w 5095972"/>
                <a:gd name="connsiteY11" fmla="*/ 2339389 h 4677097"/>
                <a:gd name="connsiteX12" fmla="*/ 4694264 w 5095972"/>
                <a:gd name="connsiteY12" fmla="*/ 2632297 h 4677097"/>
                <a:gd name="connsiteX13" fmla="*/ 3961178 w 5095972"/>
                <a:gd name="connsiteY13" fmla="*/ 2866407 h 4677097"/>
                <a:gd name="connsiteX14" fmla="*/ 4479678 w 5095972"/>
                <a:gd name="connsiteY14" fmla="*/ 3770174 h 4677097"/>
                <a:gd name="connsiteX15" fmla="*/ 3249533 w 5095972"/>
                <a:gd name="connsiteY15" fmla="*/ 3507473 h 4677097"/>
                <a:gd name="connsiteX16" fmla="*/ 3123234 w 5095972"/>
                <a:gd name="connsiteY16" fmla="*/ 4545645 h 4677097"/>
                <a:gd name="connsiteX17" fmla="*/ 2790770 w 5095972"/>
                <a:gd name="connsiteY17" fmla="*/ 4597313 h 4677097"/>
                <a:gd name="connsiteX18" fmla="*/ 2431760 w 5095972"/>
                <a:gd name="connsiteY18" fmla="*/ 3798291 h 4677097"/>
                <a:gd name="connsiteX19" fmla="*/ 1693537 w 5095972"/>
                <a:gd name="connsiteY19" fmla="*/ 4351146 h 4677097"/>
                <a:gd name="connsiteX20" fmla="*/ 1176032 w 5095972"/>
                <a:gd name="connsiteY20" fmla="*/ 4301775 h 4677097"/>
                <a:gd name="connsiteX21" fmla="*/ 1559781 w 5095972"/>
                <a:gd name="connsiteY21" fmla="*/ 2981795 h 4677097"/>
                <a:gd name="connsiteX22" fmla="*/ 388250 w 5095972"/>
                <a:gd name="connsiteY22" fmla="*/ 3077685 h 4677097"/>
                <a:gd name="connsiteX23" fmla="*/ 40328 w 5095972"/>
                <a:gd name="connsiteY23" fmla="*/ 2805931 h 4677097"/>
                <a:gd name="connsiteX0" fmla="*/ 40328 w 5095972"/>
                <a:gd name="connsiteY0" fmla="*/ 2805931 h 4547858"/>
                <a:gd name="connsiteX1" fmla="*/ 1247571 w 5095972"/>
                <a:gd name="connsiteY1" fmla="*/ 2160898 h 4547858"/>
                <a:gd name="connsiteX2" fmla="*/ 582112 w 5095972"/>
                <a:gd name="connsiteY2" fmla="*/ 1385661 h 4547858"/>
                <a:gd name="connsiteX3" fmla="*/ 457035 w 5095972"/>
                <a:gd name="connsiteY3" fmla="*/ 1036086 h 4547858"/>
                <a:gd name="connsiteX4" fmla="*/ 867546 w 5095972"/>
                <a:gd name="connsiteY4" fmla="*/ 1014344 h 4547858"/>
                <a:gd name="connsiteX5" fmla="*/ 1966018 w 5095972"/>
                <a:gd name="connsiteY5" fmla="*/ 1279850 h 4547858"/>
                <a:gd name="connsiteX6" fmla="*/ 2749948 w 5095972"/>
                <a:gd name="connsiteY6" fmla="*/ 0 h 4547858"/>
                <a:gd name="connsiteX7" fmla="*/ 3146302 w 5095972"/>
                <a:gd name="connsiteY7" fmla="*/ 1278714 h 4547858"/>
                <a:gd name="connsiteX8" fmla="*/ 4680372 w 5095972"/>
                <a:gd name="connsiteY8" fmla="*/ 711224 h 4547858"/>
                <a:gd name="connsiteX9" fmla="*/ 4255280 w 5095972"/>
                <a:gd name="connsiteY9" fmla="*/ 1480991 h 4547858"/>
                <a:gd name="connsiteX10" fmla="*/ 3905187 w 5095972"/>
                <a:gd name="connsiteY10" fmla="*/ 2012985 h 4547858"/>
                <a:gd name="connsiteX11" fmla="*/ 5084889 w 5095972"/>
                <a:gd name="connsiteY11" fmla="*/ 2339389 h 4547858"/>
                <a:gd name="connsiteX12" fmla="*/ 4694264 w 5095972"/>
                <a:gd name="connsiteY12" fmla="*/ 2632297 h 4547858"/>
                <a:gd name="connsiteX13" fmla="*/ 3961178 w 5095972"/>
                <a:gd name="connsiteY13" fmla="*/ 2866407 h 4547858"/>
                <a:gd name="connsiteX14" fmla="*/ 4479678 w 5095972"/>
                <a:gd name="connsiteY14" fmla="*/ 3770174 h 4547858"/>
                <a:gd name="connsiteX15" fmla="*/ 3249533 w 5095972"/>
                <a:gd name="connsiteY15" fmla="*/ 3507473 h 4547858"/>
                <a:gd name="connsiteX16" fmla="*/ 3123234 w 5095972"/>
                <a:gd name="connsiteY16" fmla="*/ 4545645 h 4547858"/>
                <a:gd name="connsiteX17" fmla="*/ 2431760 w 5095972"/>
                <a:gd name="connsiteY17" fmla="*/ 3798291 h 4547858"/>
                <a:gd name="connsiteX18" fmla="*/ 1693537 w 5095972"/>
                <a:gd name="connsiteY18" fmla="*/ 4351146 h 4547858"/>
                <a:gd name="connsiteX19" fmla="*/ 1176032 w 5095972"/>
                <a:gd name="connsiteY19" fmla="*/ 4301775 h 4547858"/>
                <a:gd name="connsiteX20" fmla="*/ 1559781 w 5095972"/>
                <a:gd name="connsiteY20" fmla="*/ 2981795 h 4547858"/>
                <a:gd name="connsiteX21" fmla="*/ 388250 w 5095972"/>
                <a:gd name="connsiteY21" fmla="*/ 3077685 h 4547858"/>
                <a:gd name="connsiteX22" fmla="*/ 40328 w 5095972"/>
                <a:gd name="connsiteY22" fmla="*/ 2805931 h 4547858"/>
                <a:gd name="connsiteX0" fmla="*/ 40328 w 5095972"/>
                <a:gd name="connsiteY0" fmla="*/ 2805931 h 4547858"/>
                <a:gd name="connsiteX1" fmla="*/ 1247571 w 5095972"/>
                <a:gd name="connsiteY1" fmla="*/ 2160898 h 4547858"/>
                <a:gd name="connsiteX2" fmla="*/ 582112 w 5095972"/>
                <a:gd name="connsiteY2" fmla="*/ 1385661 h 4547858"/>
                <a:gd name="connsiteX3" fmla="*/ 457035 w 5095972"/>
                <a:gd name="connsiteY3" fmla="*/ 1036086 h 4547858"/>
                <a:gd name="connsiteX4" fmla="*/ 867546 w 5095972"/>
                <a:gd name="connsiteY4" fmla="*/ 1014344 h 4547858"/>
                <a:gd name="connsiteX5" fmla="*/ 1966018 w 5095972"/>
                <a:gd name="connsiteY5" fmla="*/ 1279850 h 4547858"/>
                <a:gd name="connsiteX6" fmla="*/ 2749948 w 5095972"/>
                <a:gd name="connsiteY6" fmla="*/ 0 h 4547858"/>
                <a:gd name="connsiteX7" fmla="*/ 3146302 w 5095972"/>
                <a:gd name="connsiteY7" fmla="*/ 1278714 h 4547858"/>
                <a:gd name="connsiteX8" fmla="*/ 4680372 w 5095972"/>
                <a:gd name="connsiteY8" fmla="*/ 711224 h 4547858"/>
                <a:gd name="connsiteX9" fmla="*/ 4255280 w 5095972"/>
                <a:gd name="connsiteY9" fmla="*/ 1480991 h 4547858"/>
                <a:gd name="connsiteX10" fmla="*/ 3905187 w 5095972"/>
                <a:gd name="connsiteY10" fmla="*/ 2012985 h 4547858"/>
                <a:gd name="connsiteX11" fmla="*/ 5084889 w 5095972"/>
                <a:gd name="connsiteY11" fmla="*/ 2339389 h 4547858"/>
                <a:gd name="connsiteX12" fmla="*/ 4694264 w 5095972"/>
                <a:gd name="connsiteY12" fmla="*/ 2632297 h 4547858"/>
                <a:gd name="connsiteX13" fmla="*/ 3961178 w 5095972"/>
                <a:gd name="connsiteY13" fmla="*/ 2866407 h 4547858"/>
                <a:gd name="connsiteX14" fmla="*/ 4479678 w 5095972"/>
                <a:gd name="connsiteY14" fmla="*/ 3770174 h 4547858"/>
                <a:gd name="connsiteX15" fmla="*/ 3249533 w 5095972"/>
                <a:gd name="connsiteY15" fmla="*/ 3507473 h 4547858"/>
                <a:gd name="connsiteX16" fmla="*/ 3123234 w 5095972"/>
                <a:gd name="connsiteY16" fmla="*/ 4545645 h 4547858"/>
                <a:gd name="connsiteX17" fmla="*/ 2431760 w 5095972"/>
                <a:gd name="connsiteY17" fmla="*/ 3798291 h 4547858"/>
                <a:gd name="connsiteX18" fmla="*/ 1176032 w 5095972"/>
                <a:gd name="connsiteY18" fmla="*/ 4301775 h 4547858"/>
                <a:gd name="connsiteX19" fmla="*/ 1559781 w 5095972"/>
                <a:gd name="connsiteY19" fmla="*/ 2981795 h 4547858"/>
                <a:gd name="connsiteX20" fmla="*/ 388250 w 5095972"/>
                <a:gd name="connsiteY20" fmla="*/ 3077685 h 4547858"/>
                <a:gd name="connsiteX21" fmla="*/ 40328 w 5095972"/>
                <a:gd name="connsiteY21" fmla="*/ 2805931 h 4547858"/>
                <a:gd name="connsiteX0" fmla="*/ 40328 w 5095972"/>
                <a:gd name="connsiteY0" fmla="*/ 2805931 h 4842127"/>
                <a:gd name="connsiteX1" fmla="*/ 1247571 w 5095972"/>
                <a:gd name="connsiteY1" fmla="*/ 2160898 h 4842127"/>
                <a:gd name="connsiteX2" fmla="*/ 582112 w 5095972"/>
                <a:gd name="connsiteY2" fmla="*/ 1385661 h 4842127"/>
                <a:gd name="connsiteX3" fmla="*/ 457035 w 5095972"/>
                <a:gd name="connsiteY3" fmla="*/ 1036086 h 4842127"/>
                <a:gd name="connsiteX4" fmla="*/ 867546 w 5095972"/>
                <a:gd name="connsiteY4" fmla="*/ 1014344 h 4842127"/>
                <a:gd name="connsiteX5" fmla="*/ 1966018 w 5095972"/>
                <a:gd name="connsiteY5" fmla="*/ 1279850 h 4842127"/>
                <a:gd name="connsiteX6" fmla="*/ 2749948 w 5095972"/>
                <a:gd name="connsiteY6" fmla="*/ 0 h 4842127"/>
                <a:gd name="connsiteX7" fmla="*/ 3146302 w 5095972"/>
                <a:gd name="connsiteY7" fmla="*/ 1278714 h 4842127"/>
                <a:gd name="connsiteX8" fmla="*/ 4680372 w 5095972"/>
                <a:gd name="connsiteY8" fmla="*/ 711224 h 4842127"/>
                <a:gd name="connsiteX9" fmla="*/ 4255280 w 5095972"/>
                <a:gd name="connsiteY9" fmla="*/ 1480991 h 4842127"/>
                <a:gd name="connsiteX10" fmla="*/ 3905187 w 5095972"/>
                <a:gd name="connsiteY10" fmla="*/ 2012985 h 4842127"/>
                <a:gd name="connsiteX11" fmla="*/ 5084889 w 5095972"/>
                <a:gd name="connsiteY11" fmla="*/ 2339389 h 4842127"/>
                <a:gd name="connsiteX12" fmla="*/ 4694264 w 5095972"/>
                <a:gd name="connsiteY12" fmla="*/ 2632297 h 4842127"/>
                <a:gd name="connsiteX13" fmla="*/ 3961178 w 5095972"/>
                <a:gd name="connsiteY13" fmla="*/ 2866407 h 4842127"/>
                <a:gd name="connsiteX14" fmla="*/ 4479678 w 5095972"/>
                <a:gd name="connsiteY14" fmla="*/ 3770174 h 4842127"/>
                <a:gd name="connsiteX15" fmla="*/ 3249533 w 5095972"/>
                <a:gd name="connsiteY15" fmla="*/ 3507473 h 4842127"/>
                <a:gd name="connsiteX16" fmla="*/ 3166568 w 5095972"/>
                <a:gd name="connsiteY16" fmla="*/ 4840512 h 4842127"/>
                <a:gd name="connsiteX17" fmla="*/ 2431760 w 5095972"/>
                <a:gd name="connsiteY17" fmla="*/ 3798291 h 4842127"/>
                <a:gd name="connsiteX18" fmla="*/ 1176032 w 5095972"/>
                <a:gd name="connsiteY18" fmla="*/ 4301775 h 4842127"/>
                <a:gd name="connsiteX19" fmla="*/ 1559781 w 5095972"/>
                <a:gd name="connsiteY19" fmla="*/ 2981795 h 4842127"/>
                <a:gd name="connsiteX20" fmla="*/ 388250 w 5095972"/>
                <a:gd name="connsiteY20" fmla="*/ 3077685 h 4842127"/>
                <a:gd name="connsiteX21" fmla="*/ 40328 w 5095972"/>
                <a:gd name="connsiteY21" fmla="*/ 2805931 h 4842127"/>
                <a:gd name="connsiteX0" fmla="*/ 40328 w 5095972"/>
                <a:gd name="connsiteY0" fmla="*/ 2805931 h 4842017"/>
                <a:gd name="connsiteX1" fmla="*/ 1247571 w 5095972"/>
                <a:gd name="connsiteY1" fmla="*/ 2160898 h 4842017"/>
                <a:gd name="connsiteX2" fmla="*/ 582112 w 5095972"/>
                <a:gd name="connsiteY2" fmla="*/ 1385661 h 4842017"/>
                <a:gd name="connsiteX3" fmla="*/ 457035 w 5095972"/>
                <a:gd name="connsiteY3" fmla="*/ 1036086 h 4842017"/>
                <a:gd name="connsiteX4" fmla="*/ 867546 w 5095972"/>
                <a:gd name="connsiteY4" fmla="*/ 1014344 h 4842017"/>
                <a:gd name="connsiteX5" fmla="*/ 1966018 w 5095972"/>
                <a:gd name="connsiteY5" fmla="*/ 1279850 h 4842017"/>
                <a:gd name="connsiteX6" fmla="*/ 2749948 w 5095972"/>
                <a:gd name="connsiteY6" fmla="*/ 0 h 4842017"/>
                <a:gd name="connsiteX7" fmla="*/ 3146302 w 5095972"/>
                <a:gd name="connsiteY7" fmla="*/ 1278714 h 4842017"/>
                <a:gd name="connsiteX8" fmla="*/ 4680372 w 5095972"/>
                <a:gd name="connsiteY8" fmla="*/ 711224 h 4842017"/>
                <a:gd name="connsiteX9" fmla="*/ 4255280 w 5095972"/>
                <a:gd name="connsiteY9" fmla="*/ 1480991 h 4842017"/>
                <a:gd name="connsiteX10" fmla="*/ 3905187 w 5095972"/>
                <a:gd name="connsiteY10" fmla="*/ 2012985 h 4842017"/>
                <a:gd name="connsiteX11" fmla="*/ 5084889 w 5095972"/>
                <a:gd name="connsiteY11" fmla="*/ 2339389 h 4842017"/>
                <a:gd name="connsiteX12" fmla="*/ 4694264 w 5095972"/>
                <a:gd name="connsiteY12" fmla="*/ 2632297 h 4842017"/>
                <a:gd name="connsiteX13" fmla="*/ 3961178 w 5095972"/>
                <a:gd name="connsiteY13" fmla="*/ 2866407 h 4842017"/>
                <a:gd name="connsiteX14" fmla="*/ 4479678 w 5095972"/>
                <a:gd name="connsiteY14" fmla="*/ 3770174 h 4842017"/>
                <a:gd name="connsiteX15" fmla="*/ 3249533 w 5095972"/>
                <a:gd name="connsiteY15" fmla="*/ 3507473 h 4842017"/>
                <a:gd name="connsiteX16" fmla="*/ 3166568 w 5095972"/>
                <a:gd name="connsiteY16" fmla="*/ 4840512 h 4842017"/>
                <a:gd name="connsiteX17" fmla="*/ 2404406 w 5095972"/>
                <a:gd name="connsiteY17" fmla="*/ 3718173 h 4842017"/>
                <a:gd name="connsiteX18" fmla="*/ 1176032 w 5095972"/>
                <a:gd name="connsiteY18" fmla="*/ 4301775 h 4842017"/>
                <a:gd name="connsiteX19" fmla="*/ 1559781 w 5095972"/>
                <a:gd name="connsiteY19" fmla="*/ 2981795 h 4842017"/>
                <a:gd name="connsiteX20" fmla="*/ 388250 w 5095972"/>
                <a:gd name="connsiteY20" fmla="*/ 3077685 h 4842017"/>
                <a:gd name="connsiteX21" fmla="*/ 40328 w 5095972"/>
                <a:gd name="connsiteY21" fmla="*/ 2805931 h 4842017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176032 w 5095972"/>
                <a:gd name="connsiteY18" fmla="*/ 4301775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176032 w 5095972"/>
                <a:gd name="connsiteY18" fmla="*/ 4301775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40328 w 5095972"/>
                <a:gd name="connsiteY0" fmla="*/ 2805931 h 4841960"/>
                <a:gd name="connsiteX1" fmla="*/ 1247571 w 5095972"/>
                <a:gd name="connsiteY1" fmla="*/ 2160898 h 4841960"/>
                <a:gd name="connsiteX2" fmla="*/ 582112 w 5095972"/>
                <a:gd name="connsiteY2" fmla="*/ 1385661 h 4841960"/>
                <a:gd name="connsiteX3" fmla="*/ 457035 w 5095972"/>
                <a:gd name="connsiteY3" fmla="*/ 1036086 h 4841960"/>
                <a:gd name="connsiteX4" fmla="*/ 867546 w 5095972"/>
                <a:gd name="connsiteY4" fmla="*/ 1014344 h 4841960"/>
                <a:gd name="connsiteX5" fmla="*/ 1966018 w 5095972"/>
                <a:gd name="connsiteY5" fmla="*/ 1279850 h 4841960"/>
                <a:gd name="connsiteX6" fmla="*/ 2749948 w 5095972"/>
                <a:gd name="connsiteY6" fmla="*/ 0 h 4841960"/>
                <a:gd name="connsiteX7" fmla="*/ 3146302 w 5095972"/>
                <a:gd name="connsiteY7" fmla="*/ 1278714 h 4841960"/>
                <a:gd name="connsiteX8" fmla="*/ 4680372 w 5095972"/>
                <a:gd name="connsiteY8" fmla="*/ 711224 h 4841960"/>
                <a:gd name="connsiteX9" fmla="*/ 4255280 w 5095972"/>
                <a:gd name="connsiteY9" fmla="*/ 1480991 h 4841960"/>
                <a:gd name="connsiteX10" fmla="*/ 3905187 w 5095972"/>
                <a:gd name="connsiteY10" fmla="*/ 2012985 h 4841960"/>
                <a:gd name="connsiteX11" fmla="*/ 5084889 w 5095972"/>
                <a:gd name="connsiteY11" fmla="*/ 2339389 h 4841960"/>
                <a:gd name="connsiteX12" fmla="*/ 4694264 w 5095972"/>
                <a:gd name="connsiteY12" fmla="*/ 2632297 h 4841960"/>
                <a:gd name="connsiteX13" fmla="*/ 3961178 w 5095972"/>
                <a:gd name="connsiteY13" fmla="*/ 2866407 h 4841960"/>
                <a:gd name="connsiteX14" fmla="*/ 4479678 w 5095972"/>
                <a:gd name="connsiteY14" fmla="*/ 3770174 h 4841960"/>
                <a:gd name="connsiteX15" fmla="*/ 3249533 w 5095972"/>
                <a:gd name="connsiteY15" fmla="*/ 3507473 h 4841960"/>
                <a:gd name="connsiteX16" fmla="*/ 3166568 w 5095972"/>
                <a:gd name="connsiteY16" fmla="*/ 4840512 h 4841960"/>
                <a:gd name="connsiteX17" fmla="*/ 2404406 w 5095972"/>
                <a:gd name="connsiteY17" fmla="*/ 3718173 h 4841960"/>
                <a:gd name="connsiteX18" fmla="*/ 1075419 w 5095972"/>
                <a:gd name="connsiteY18" fmla="*/ 4437056 h 4841960"/>
                <a:gd name="connsiteX19" fmla="*/ 1559781 w 5095972"/>
                <a:gd name="connsiteY19" fmla="*/ 2981795 h 4841960"/>
                <a:gd name="connsiteX20" fmla="*/ 388250 w 5095972"/>
                <a:gd name="connsiteY20" fmla="*/ 3077685 h 4841960"/>
                <a:gd name="connsiteX21" fmla="*/ 40328 w 5095972"/>
                <a:gd name="connsiteY21" fmla="*/ 2805931 h 4841960"/>
                <a:gd name="connsiteX0" fmla="*/ 0 w 5055644"/>
                <a:gd name="connsiteY0" fmla="*/ 2805931 h 4841960"/>
                <a:gd name="connsiteX1" fmla="*/ 1207243 w 5055644"/>
                <a:gd name="connsiteY1" fmla="*/ 2160898 h 4841960"/>
                <a:gd name="connsiteX2" fmla="*/ 541784 w 5055644"/>
                <a:gd name="connsiteY2" fmla="*/ 1385661 h 4841960"/>
                <a:gd name="connsiteX3" fmla="*/ 416707 w 5055644"/>
                <a:gd name="connsiteY3" fmla="*/ 1036086 h 4841960"/>
                <a:gd name="connsiteX4" fmla="*/ 827218 w 5055644"/>
                <a:gd name="connsiteY4" fmla="*/ 1014344 h 4841960"/>
                <a:gd name="connsiteX5" fmla="*/ 1925690 w 5055644"/>
                <a:gd name="connsiteY5" fmla="*/ 1279850 h 4841960"/>
                <a:gd name="connsiteX6" fmla="*/ 2709620 w 5055644"/>
                <a:gd name="connsiteY6" fmla="*/ 0 h 4841960"/>
                <a:gd name="connsiteX7" fmla="*/ 3105974 w 5055644"/>
                <a:gd name="connsiteY7" fmla="*/ 1278714 h 4841960"/>
                <a:gd name="connsiteX8" fmla="*/ 4640044 w 5055644"/>
                <a:gd name="connsiteY8" fmla="*/ 711224 h 4841960"/>
                <a:gd name="connsiteX9" fmla="*/ 4214952 w 5055644"/>
                <a:gd name="connsiteY9" fmla="*/ 1480991 h 4841960"/>
                <a:gd name="connsiteX10" fmla="*/ 3864859 w 5055644"/>
                <a:gd name="connsiteY10" fmla="*/ 2012985 h 4841960"/>
                <a:gd name="connsiteX11" fmla="*/ 5044561 w 5055644"/>
                <a:gd name="connsiteY11" fmla="*/ 2339389 h 4841960"/>
                <a:gd name="connsiteX12" fmla="*/ 4653936 w 5055644"/>
                <a:gd name="connsiteY12" fmla="*/ 2632297 h 4841960"/>
                <a:gd name="connsiteX13" fmla="*/ 3920850 w 5055644"/>
                <a:gd name="connsiteY13" fmla="*/ 2866407 h 4841960"/>
                <a:gd name="connsiteX14" fmla="*/ 4439350 w 5055644"/>
                <a:gd name="connsiteY14" fmla="*/ 3770174 h 4841960"/>
                <a:gd name="connsiteX15" fmla="*/ 3209205 w 5055644"/>
                <a:gd name="connsiteY15" fmla="*/ 3507473 h 4841960"/>
                <a:gd name="connsiteX16" fmla="*/ 3126240 w 5055644"/>
                <a:gd name="connsiteY16" fmla="*/ 4840512 h 4841960"/>
                <a:gd name="connsiteX17" fmla="*/ 2364078 w 5055644"/>
                <a:gd name="connsiteY17" fmla="*/ 3718173 h 4841960"/>
                <a:gd name="connsiteX18" fmla="*/ 1035091 w 5055644"/>
                <a:gd name="connsiteY18" fmla="*/ 4437056 h 4841960"/>
                <a:gd name="connsiteX19" fmla="*/ 1519453 w 5055644"/>
                <a:gd name="connsiteY19" fmla="*/ 2981795 h 4841960"/>
                <a:gd name="connsiteX20" fmla="*/ 0 w 5055644"/>
                <a:gd name="connsiteY20" fmla="*/ 2805931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599657 w 5113517"/>
                <a:gd name="connsiteY2" fmla="*/ 1385661 h 4841960"/>
                <a:gd name="connsiteX3" fmla="*/ 474580 w 5113517"/>
                <a:gd name="connsiteY3" fmla="*/ 1036086 h 4841960"/>
                <a:gd name="connsiteX4" fmla="*/ 885091 w 5113517"/>
                <a:gd name="connsiteY4" fmla="*/ 1014344 h 4841960"/>
                <a:gd name="connsiteX5" fmla="*/ 1983563 w 5113517"/>
                <a:gd name="connsiteY5" fmla="*/ 1279850 h 4841960"/>
                <a:gd name="connsiteX6" fmla="*/ 2767493 w 5113517"/>
                <a:gd name="connsiteY6" fmla="*/ 0 h 4841960"/>
                <a:gd name="connsiteX7" fmla="*/ 3163847 w 5113517"/>
                <a:gd name="connsiteY7" fmla="*/ 1278714 h 4841960"/>
                <a:gd name="connsiteX8" fmla="*/ 4697917 w 5113517"/>
                <a:gd name="connsiteY8" fmla="*/ 711224 h 4841960"/>
                <a:gd name="connsiteX9" fmla="*/ 4272825 w 5113517"/>
                <a:gd name="connsiteY9" fmla="*/ 1480991 h 4841960"/>
                <a:gd name="connsiteX10" fmla="*/ 3922732 w 5113517"/>
                <a:gd name="connsiteY10" fmla="*/ 2012985 h 4841960"/>
                <a:gd name="connsiteX11" fmla="*/ 5102434 w 5113517"/>
                <a:gd name="connsiteY11" fmla="*/ 2339389 h 4841960"/>
                <a:gd name="connsiteX12" fmla="*/ 4711809 w 5113517"/>
                <a:gd name="connsiteY12" fmla="*/ 2632297 h 4841960"/>
                <a:gd name="connsiteX13" fmla="*/ 3978723 w 5113517"/>
                <a:gd name="connsiteY13" fmla="*/ 2866407 h 4841960"/>
                <a:gd name="connsiteX14" fmla="*/ 4497223 w 5113517"/>
                <a:gd name="connsiteY14" fmla="*/ 3770174 h 4841960"/>
                <a:gd name="connsiteX15" fmla="*/ 3267078 w 5113517"/>
                <a:gd name="connsiteY15" fmla="*/ 3507473 h 4841960"/>
                <a:gd name="connsiteX16" fmla="*/ 3184113 w 5113517"/>
                <a:gd name="connsiteY16" fmla="*/ 4840512 h 4841960"/>
                <a:gd name="connsiteX17" fmla="*/ 2421951 w 5113517"/>
                <a:gd name="connsiteY17" fmla="*/ 3718173 h 4841960"/>
                <a:gd name="connsiteX18" fmla="*/ 1092964 w 5113517"/>
                <a:gd name="connsiteY18" fmla="*/ 4437056 h 4841960"/>
                <a:gd name="connsiteX19" fmla="*/ 1577326 w 5113517"/>
                <a:gd name="connsiteY19" fmla="*/ 2981795 h 4841960"/>
                <a:gd name="connsiteX20" fmla="*/ -1 w 5113517"/>
                <a:gd name="connsiteY20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599659 w 5113519"/>
                <a:gd name="connsiteY2" fmla="*/ 1385661 h 4841960"/>
                <a:gd name="connsiteX3" fmla="*/ 474582 w 5113519"/>
                <a:gd name="connsiteY3" fmla="*/ 1036086 h 4841960"/>
                <a:gd name="connsiteX4" fmla="*/ 885093 w 5113519"/>
                <a:gd name="connsiteY4" fmla="*/ 1014344 h 4841960"/>
                <a:gd name="connsiteX5" fmla="*/ 1983565 w 5113519"/>
                <a:gd name="connsiteY5" fmla="*/ 1279850 h 4841960"/>
                <a:gd name="connsiteX6" fmla="*/ 2767495 w 5113519"/>
                <a:gd name="connsiteY6" fmla="*/ 0 h 4841960"/>
                <a:gd name="connsiteX7" fmla="*/ 3163849 w 5113519"/>
                <a:gd name="connsiteY7" fmla="*/ 1278714 h 4841960"/>
                <a:gd name="connsiteX8" fmla="*/ 4697919 w 5113519"/>
                <a:gd name="connsiteY8" fmla="*/ 711224 h 4841960"/>
                <a:gd name="connsiteX9" fmla="*/ 4272827 w 5113519"/>
                <a:gd name="connsiteY9" fmla="*/ 1480991 h 4841960"/>
                <a:gd name="connsiteX10" fmla="*/ 3922734 w 5113519"/>
                <a:gd name="connsiteY10" fmla="*/ 2012985 h 4841960"/>
                <a:gd name="connsiteX11" fmla="*/ 5102436 w 5113519"/>
                <a:gd name="connsiteY11" fmla="*/ 2339389 h 4841960"/>
                <a:gd name="connsiteX12" fmla="*/ 4711811 w 5113519"/>
                <a:gd name="connsiteY12" fmla="*/ 2632297 h 4841960"/>
                <a:gd name="connsiteX13" fmla="*/ 3978725 w 5113519"/>
                <a:gd name="connsiteY13" fmla="*/ 2866407 h 4841960"/>
                <a:gd name="connsiteX14" fmla="*/ 4497225 w 5113519"/>
                <a:gd name="connsiteY14" fmla="*/ 3770174 h 4841960"/>
                <a:gd name="connsiteX15" fmla="*/ 3267080 w 5113519"/>
                <a:gd name="connsiteY15" fmla="*/ 3507473 h 4841960"/>
                <a:gd name="connsiteX16" fmla="*/ 3184115 w 5113519"/>
                <a:gd name="connsiteY16" fmla="*/ 4840512 h 4841960"/>
                <a:gd name="connsiteX17" fmla="*/ 2421953 w 5113519"/>
                <a:gd name="connsiteY17" fmla="*/ 3718173 h 4841960"/>
                <a:gd name="connsiteX18" fmla="*/ 1092966 w 5113519"/>
                <a:gd name="connsiteY18" fmla="*/ 4437056 h 4841960"/>
                <a:gd name="connsiteX19" fmla="*/ 1577328 w 5113519"/>
                <a:gd name="connsiteY19" fmla="*/ 2981795 h 4841960"/>
                <a:gd name="connsiteX20" fmla="*/ 1 w 5113519"/>
                <a:gd name="connsiteY20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74580 w 5113517"/>
                <a:gd name="connsiteY2" fmla="*/ 1036086 h 4841960"/>
                <a:gd name="connsiteX3" fmla="*/ 885091 w 5113517"/>
                <a:gd name="connsiteY3" fmla="*/ 1014344 h 4841960"/>
                <a:gd name="connsiteX4" fmla="*/ 1983563 w 5113517"/>
                <a:gd name="connsiteY4" fmla="*/ 1279850 h 4841960"/>
                <a:gd name="connsiteX5" fmla="*/ 2767493 w 5113517"/>
                <a:gd name="connsiteY5" fmla="*/ 0 h 4841960"/>
                <a:gd name="connsiteX6" fmla="*/ 3163847 w 5113517"/>
                <a:gd name="connsiteY6" fmla="*/ 1278714 h 4841960"/>
                <a:gd name="connsiteX7" fmla="*/ 4697917 w 5113517"/>
                <a:gd name="connsiteY7" fmla="*/ 711224 h 4841960"/>
                <a:gd name="connsiteX8" fmla="*/ 4272825 w 5113517"/>
                <a:gd name="connsiteY8" fmla="*/ 1480991 h 4841960"/>
                <a:gd name="connsiteX9" fmla="*/ 3922732 w 5113517"/>
                <a:gd name="connsiteY9" fmla="*/ 2012985 h 4841960"/>
                <a:gd name="connsiteX10" fmla="*/ 5102434 w 5113517"/>
                <a:gd name="connsiteY10" fmla="*/ 2339389 h 4841960"/>
                <a:gd name="connsiteX11" fmla="*/ 4711809 w 5113517"/>
                <a:gd name="connsiteY11" fmla="*/ 2632297 h 4841960"/>
                <a:gd name="connsiteX12" fmla="*/ 3978723 w 5113517"/>
                <a:gd name="connsiteY12" fmla="*/ 2866407 h 4841960"/>
                <a:gd name="connsiteX13" fmla="*/ 4497223 w 5113517"/>
                <a:gd name="connsiteY13" fmla="*/ 3770174 h 4841960"/>
                <a:gd name="connsiteX14" fmla="*/ 3267078 w 5113517"/>
                <a:gd name="connsiteY14" fmla="*/ 3507473 h 4841960"/>
                <a:gd name="connsiteX15" fmla="*/ 3184113 w 5113517"/>
                <a:gd name="connsiteY15" fmla="*/ 4840512 h 4841960"/>
                <a:gd name="connsiteX16" fmla="*/ 2421951 w 5113517"/>
                <a:gd name="connsiteY16" fmla="*/ 3718173 h 4841960"/>
                <a:gd name="connsiteX17" fmla="*/ 1092964 w 5113517"/>
                <a:gd name="connsiteY17" fmla="*/ 4437056 h 4841960"/>
                <a:gd name="connsiteX18" fmla="*/ 1577326 w 5113517"/>
                <a:gd name="connsiteY18" fmla="*/ 2981795 h 4841960"/>
                <a:gd name="connsiteX19" fmla="*/ -1 w 5113517"/>
                <a:gd name="connsiteY19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74582 w 5113519"/>
                <a:gd name="connsiteY2" fmla="*/ 103608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13519"/>
                <a:gd name="connsiteY0" fmla="*/ 2871567 h 4841960"/>
                <a:gd name="connsiteX1" fmla="*/ 1265118 w 5113519"/>
                <a:gd name="connsiteY1" fmla="*/ 2160898 h 4841960"/>
                <a:gd name="connsiteX2" fmla="*/ 485508 w 5113519"/>
                <a:gd name="connsiteY2" fmla="*/ 933726 h 4841960"/>
                <a:gd name="connsiteX3" fmla="*/ 1983565 w 5113519"/>
                <a:gd name="connsiteY3" fmla="*/ 1279850 h 4841960"/>
                <a:gd name="connsiteX4" fmla="*/ 2767495 w 5113519"/>
                <a:gd name="connsiteY4" fmla="*/ 0 h 4841960"/>
                <a:gd name="connsiteX5" fmla="*/ 3163849 w 5113519"/>
                <a:gd name="connsiteY5" fmla="*/ 1278714 h 4841960"/>
                <a:gd name="connsiteX6" fmla="*/ 4697919 w 5113519"/>
                <a:gd name="connsiteY6" fmla="*/ 711224 h 4841960"/>
                <a:gd name="connsiteX7" fmla="*/ 4272827 w 5113519"/>
                <a:gd name="connsiteY7" fmla="*/ 1480991 h 4841960"/>
                <a:gd name="connsiteX8" fmla="*/ 3922734 w 5113519"/>
                <a:gd name="connsiteY8" fmla="*/ 2012985 h 4841960"/>
                <a:gd name="connsiteX9" fmla="*/ 5102436 w 5113519"/>
                <a:gd name="connsiteY9" fmla="*/ 2339389 h 4841960"/>
                <a:gd name="connsiteX10" fmla="*/ 4711811 w 5113519"/>
                <a:gd name="connsiteY10" fmla="*/ 2632297 h 4841960"/>
                <a:gd name="connsiteX11" fmla="*/ 3978725 w 5113519"/>
                <a:gd name="connsiteY11" fmla="*/ 2866407 h 4841960"/>
                <a:gd name="connsiteX12" fmla="*/ 4497225 w 5113519"/>
                <a:gd name="connsiteY12" fmla="*/ 3770174 h 4841960"/>
                <a:gd name="connsiteX13" fmla="*/ 3267080 w 5113519"/>
                <a:gd name="connsiteY13" fmla="*/ 3507473 h 4841960"/>
                <a:gd name="connsiteX14" fmla="*/ 3184115 w 5113519"/>
                <a:gd name="connsiteY14" fmla="*/ 4840512 h 4841960"/>
                <a:gd name="connsiteX15" fmla="*/ 2421953 w 5113519"/>
                <a:gd name="connsiteY15" fmla="*/ 3718173 h 4841960"/>
                <a:gd name="connsiteX16" fmla="*/ 1092966 w 5113519"/>
                <a:gd name="connsiteY16" fmla="*/ 4437056 h 4841960"/>
                <a:gd name="connsiteX17" fmla="*/ 1577328 w 5113519"/>
                <a:gd name="connsiteY17" fmla="*/ 2981795 h 4841960"/>
                <a:gd name="connsiteX18" fmla="*/ 1 w 5113519"/>
                <a:gd name="connsiteY18" fmla="*/ 2871567 h 4841960"/>
                <a:gd name="connsiteX0" fmla="*/ -1 w 5113517"/>
                <a:gd name="connsiteY0" fmla="*/ 2871567 h 4841960"/>
                <a:gd name="connsiteX1" fmla="*/ 1265116 w 5113517"/>
                <a:gd name="connsiteY1" fmla="*/ 2160898 h 4841960"/>
                <a:gd name="connsiteX2" fmla="*/ 485506 w 5113517"/>
                <a:gd name="connsiteY2" fmla="*/ 933726 h 4841960"/>
                <a:gd name="connsiteX3" fmla="*/ 1983563 w 5113517"/>
                <a:gd name="connsiteY3" fmla="*/ 1279850 h 4841960"/>
                <a:gd name="connsiteX4" fmla="*/ 2767493 w 5113517"/>
                <a:gd name="connsiteY4" fmla="*/ 0 h 4841960"/>
                <a:gd name="connsiteX5" fmla="*/ 3163847 w 5113517"/>
                <a:gd name="connsiteY5" fmla="*/ 1278714 h 4841960"/>
                <a:gd name="connsiteX6" fmla="*/ 4697917 w 5113517"/>
                <a:gd name="connsiteY6" fmla="*/ 711224 h 4841960"/>
                <a:gd name="connsiteX7" fmla="*/ 4272825 w 5113517"/>
                <a:gd name="connsiteY7" fmla="*/ 1480991 h 4841960"/>
                <a:gd name="connsiteX8" fmla="*/ 3922732 w 5113517"/>
                <a:gd name="connsiteY8" fmla="*/ 2012985 h 4841960"/>
                <a:gd name="connsiteX9" fmla="*/ 5102434 w 5113517"/>
                <a:gd name="connsiteY9" fmla="*/ 2339389 h 4841960"/>
                <a:gd name="connsiteX10" fmla="*/ 4711809 w 5113517"/>
                <a:gd name="connsiteY10" fmla="*/ 2632297 h 4841960"/>
                <a:gd name="connsiteX11" fmla="*/ 3978723 w 5113517"/>
                <a:gd name="connsiteY11" fmla="*/ 2866407 h 4841960"/>
                <a:gd name="connsiteX12" fmla="*/ 4497223 w 5113517"/>
                <a:gd name="connsiteY12" fmla="*/ 3770174 h 4841960"/>
                <a:gd name="connsiteX13" fmla="*/ 3267078 w 5113517"/>
                <a:gd name="connsiteY13" fmla="*/ 3507473 h 4841960"/>
                <a:gd name="connsiteX14" fmla="*/ 3184113 w 5113517"/>
                <a:gd name="connsiteY14" fmla="*/ 4840512 h 4841960"/>
                <a:gd name="connsiteX15" fmla="*/ 2421951 w 5113517"/>
                <a:gd name="connsiteY15" fmla="*/ 3718173 h 4841960"/>
                <a:gd name="connsiteX16" fmla="*/ 1092964 w 5113517"/>
                <a:gd name="connsiteY16" fmla="*/ 4437056 h 4841960"/>
                <a:gd name="connsiteX17" fmla="*/ 1577326 w 5113517"/>
                <a:gd name="connsiteY17" fmla="*/ 2981795 h 4841960"/>
                <a:gd name="connsiteX18" fmla="*/ -1 w 5113517"/>
                <a:gd name="connsiteY18" fmla="*/ 2871567 h 4841960"/>
                <a:gd name="connsiteX0" fmla="*/ 1 w 5102498"/>
                <a:gd name="connsiteY0" fmla="*/ 2871567 h 4841960"/>
                <a:gd name="connsiteX1" fmla="*/ 1265118 w 5102498"/>
                <a:gd name="connsiteY1" fmla="*/ 2160898 h 4841960"/>
                <a:gd name="connsiteX2" fmla="*/ 485508 w 5102498"/>
                <a:gd name="connsiteY2" fmla="*/ 933726 h 4841960"/>
                <a:gd name="connsiteX3" fmla="*/ 1983565 w 5102498"/>
                <a:gd name="connsiteY3" fmla="*/ 1279850 h 4841960"/>
                <a:gd name="connsiteX4" fmla="*/ 2767495 w 5102498"/>
                <a:gd name="connsiteY4" fmla="*/ 0 h 4841960"/>
                <a:gd name="connsiteX5" fmla="*/ 3163849 w 5102498"/>
                <a:gd name="connsiteY5" fmla="*/ 1278714 h 4841960"/>
                <a:gd name="connsiteX6" fmla="*/ 4697919 w 5102498"/>
                <a:gd name="connsiteY6" fmla="*/ 711224 h 4841960"/>
                <a:gd name="connsiteX7" fmla="*/ 4272827 w 5102498"/>
                <a:gd name="connsiteY7" fmla="*/ 1480991 h 4841960"/>
                <a:gd name="connsiteX8" fmla="*/ 3922734 w 5102498"/>
                <a:gd name="connsiteY8" fmla="*/ 2012985 h 4841960"/>
                <a:gd name="connsiteX9" fmla="*/ 5102436 w 5102498"/>
                <a:gd name="connsiteY9" fmla="*/ 2339389 h 4841960"/>
                <a:gd name="connsiteX10" fmla="*/ 3978725 w 5102498"/>
                <a:gd name="connsiteY10" fmla="*/ 2866407 h 4841960"/>
                <a:gd name="connsiteX11" fmla="*/ 4497225 w 5102498"/>
                <a:gd name="connsiteY11" fmla="*/ 3770174 h 4841960"/>
                <a:gd name="connsiteX12" fmla="*/ 3267080 w 5102498"/>
                <a:gd name="connsiteY12" fmla="*/ 3507473 h 4841960"/>
                <a:gd name="connsiteX13" fmla="*/ 3184115 w 5102498"/>
                <a:gd name="connsiteY13" fmla="*/ 4840512 h 4841960"/>
                <a:gd name="connsiteX14" fmla="*/ 2421953 w 5102498"/>
                <a:gd name="connsiteY14" fmla="*/ 3718173 h 4841960"/>
                <a:gd name="connsiteX15" fmla="*/ 1092966 w 5102498"/>
                <a:gd name="connsiteY15" fmla="*/ 4437056 h 4841960"/>
                <a:gd name="connsiteX16" fmla="*/ 1577328 w 5102498"/>
                <a:gd name="connsiteY16" fmla="*/ 2981795 h 4841960"/>
                <a:gd name="connsiteX17" fmla="*/ 1 w 5102498"/>
                <a:gd name="connsiteY17" fmla="*/ 2871567 h 4841960"/>
                <a:gd name="connsiteX0" fmla="*/ -1 w 5102490"/>
                <a:gd name="connsiteY0" fmla="*/ 2871567 h 4841960"/>
                <a:gd name="connsiteX1" fmla="*/ 1265116 w 5102490"/>
                <a:gd name="connsiteY1" fmla="*/ 2160898 h 4841960"/>
                <a:gd name="connsiteX2" fmla="*/ 485506 w 5102490"/>
                <a:gd name="connsiteY2" fmla="*/ 933726 h 4841960"/>
                <a:gd name="connsiteX3" fmla="*/ 1983563 w 5102490"/>
                <a:gd name="connsiteY3" fmla="*/ 1279850 h 4841960"/>
                <a:gd name="connsiteX4" fmla="*/ 2767493 w 5102490"/>
                <a:gd name="connsiteY4" fmla="*/ 0 h 4841960"/>
                <a:gd name="connsiteX5" fmla="*/ 3163847 w 5102490"/>
                <a:gd name="connsiteY5" fmla="*/ 1278714 h 4841960"/>
                <a:gd name="connsiteX6" fmla="*/ 4697917 w 5102490"/>
                <a:gd name="connsiteY6" fmla="*/ 711224 h 4841960"/>
                <a:gd name="connsiteX7" fmla="*/ 4272825 w 5102490"/>
                <a:gd name="connsiteY7" fmla="*/ 1480991 h 4841960"/>
                <a:gd name="connsiteX8" fmla="*/ 3922732 w 5102490"/>
                <a:gd name="connsiteY8" fmla="*/ 2012985 h 4841960"/>
                <a:gd name="connsiteX9" fmla="*/ 5102434 w 5102490"/>
                <a:gd name="connsiteY9" fmla="*/ 2339389 h 4841960"/>
                <a:gd name="connsiteX10" fmla="*/ 3863684 w 5102490"/>
                <a:gd name="connsiteY10" fmla="*/ 2811641 h 4841960"/>
                <a:gd name="connsiteX11" fmla="*/ 4497223 w 5102490"/>
                <a:gd name="connsiteY11" fmla="*/ 3770174 h 4841960"/>
                <a:gd name="connsiteX12" fmla="*/ 3267078 w 5102490"/>
                <a:gd name="connsiteY12" fmla="*/ 3507473 h 4841960"/>
                <a:gd name="connsiteX13" fmla="*/ 3184113 w 5102490"/>
                <a:gd name="connsiteY13" fmla="*/ 4840512 h 4841960"/>
                <a:gd name="connsiteX14" fmla="*/ 2421951 w 5102490"/>
                <a:gd name="connsiteY14" fmla="*/ 3718173 h 4841960"/>
                <a:gd name="connsiteX15" fmla="*/ 1092964 w 5102490"/>
                <a:gd name="connsiteY15" fmla="*/ 4437056 h 4841960"/>
                <a:gd name="connsiteX16" fmla="*/ 1577326 w 5102490"/>
                <a:gd name="connsiteY16" fmla="*/ 2981795 h 4841960"/>
                <a:gd name="connsiteX17" fmla="*/ -1 w 5102490"/>
                <a:gd name="connsiteY17" fmla="*/ 2871567 h 4841960"/>
                <a:gd name="connsiteX0" fmla="*/ 1 w 5102527"/>
                <a:gd name="connsiteY0" fmla="*/ 2871567 h 4841960"/>
                <a:gd name="connsiteX1" fmla="*/ 1265118 w 5102527"/>
                <a:gd name="connsiteY1" fmla="*/ 2160898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265116 w 5102525"/>
                <a:gd name="connsiteY1" fmla="*/ 2160898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67078 w 5102525"/>
                <a:gd name="connsiteY12" fmla="*/ 3507473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265118 w 5102527"/>
                <a:gd name="connsiteY1" fmla="*/ 2160898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332556 w 5102525"/>
                <a:gd name="connsiteY1" fmla="*/ 2089701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67078 w 5102525"/>
                <a:gd name="connsiteY12" fmla="*/ 3507473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67080 w 5102527"/>
                <a:gd name="connsiteY12" fmla="*/ 3507473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497223 w 5102525"/>
                <a:gd name="connsiteY11" fmla="*/ 3770174 h 4841960"/>
                <a:gd name="connsiteX12" fmla="*/ 3217928 w 5102525"/>
                <a:gd name="connsiteY12" fmla="*/ 3356807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497225 w 5102527"/>
                <a:gd name="connsiteY11" fmla="*/ 3770174 h 4841960"/>
                <a:gd name="connsiteX12" fmla="*/ 3217930 w 5102527"/>
                <a:gd name="connsiteY12" fmla="*/ 3356807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1567 h 4841960"/>
                <a:gd name="connsiteX1" fmla="*/ 1612941 w 5102525"/>
                <a:gd name="connsiteY1" fmla="*/ 2131595 h 4841960"/>
                <a:gd name="connsiteX2" fmla="*/ 485506 w 5102525"/>
                <a:gd name="connsiteY2" fmla="*/ 933726 h 4841960"/>
                <a:gd name="connsiteX3" fmla="*/ 1983563 w 5102525"/>
                <a:gd name="connsiteY3" fmla="*/ 1279850 h 4841960"/>
                <a:gd name="connsiteX4" fmla="*/ 2767493 w 5102525"/>
                <a:gd name="connsiteY4" fmla="*/ 0 h 4841960"/>
                <a:gd name="connsiteX5" fmla="*/ 3163847 w 5102525"/>
                <a:gd name="connsiteY5" fmla="*/ 1278714 h 4841960"/>
                <a:gd name="connsiteX6" fmla="*/ 4697917 w 5102525"/>
                <a:gd name="connsiteY6" fmla="*/ 711224 h 4841960"/>
                <a:gd name="connsiteX7" fmla="*/ 4272825 w 5102525"/>
                <a:gd name="connsiteY7" fmla="*/ 1480991 h 4841960"/>
                <a:gd name="connsiteX8" fmla="*/ 3922732 w 5102525"/>
                <a:gd name="connsiteY8" fmla="*/ 2012985 h 4841960"/>
                <a:gd name="connsiteX9" fmla="*/ 5102434 w 5102525"/>
                <a:gd name="connsiteY9" fmla="*/ 2339389 h 4841960"/>
                <a:gd name="connsiteX10" fmla="*/ 3863684 w 5102525"/>
                <a:gd name="connsiteY10" fmla="*/ 2811641 h 4841960"/>
                <a:gd name="connsiteX11" fmla="*/ 4828313 w 5102525"/>
                <a:gd name="connsiteY11" fmla="*/ 3987432 h 4841960"/>
                <a:gd name="connsiteX12" fmla="*/ 3217928 w 5102525"/>
                <a:gd name="connsiteY12" fmla="*/ 3356807 h 4841960"/>
                <a:gd name="connsiteX13" fmla="*/ 3184113 w 5102525"/>
                <a:gd name="connsiteY13" fmla="*/ 4840512 h 4841960"/>
                <a:gd name="connsiteX14" fmla="*/ 2421951 w 5102525"/>
                <a:gd name="connsiteY14" fmla="*/ 3718173 h 4841960"/>
                <a:gd name="connsiteX15" fmla="*/ 1092964 w 5102525"/>
                <a:gd name="connsiteY15" fmla="*/ 4437056 h 4841960"/>
                <a:gd name="connsiteX16" fmla="*/ 1577326 w 5102525"/>
                <a:gd name="connsiteY16" fmla="*/ 2981795 h 4841960"/>
                <a:gd name="connsiteX17" fmla="*/ -1 w 5102525"/>
                <a:gd name="connsiteY17" fmla="*/ 2871567 h 4841960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485508 w 5102527"/>
                <a:gd name="connsiteY2" fmla="*/ 933726 h 4841960"/>
                <a:gd name="connsiteX3" fmla="*/ 1983565 w 5102527"/>
                <a:gd name="connsiteY3" fmla="*/ 1279850 h 4841960"/>
                <a:gd name="connsiteX4" fmla="*/ 2767495 w 5102527"/>
                <a:gd name="connsiteY4" fmla="*/ 0 h 4841960"/>
                <a:gd name="connsiteX5" fmla="*/ 3163849 w 5102527"/>
                <a:gd name="connsiteY5" fmla="*/ 1278714 h 4841960"/>
                <a:gd name="connsiteX6" fmla="*/ 4697919 w 5102527"/>
                <a:gd name="connsiteY6" fmla="*/ 711224 h 4841960"/>
                <a:gd name="connsiteX7" fmla="*/ 4272827 w 5102527"/>
                <a:gd name="connsiteY7" fmla="*/ 1480991 h 4841960"/>
                <a:gd name="connsiteX8" fmla="*/ 3922734 w 5102527"/>
                <a:gd name="connsiteY8" fmla="*/ 2012985 h 4841960"/>
                <a:gd name="connsiteX9" fmla="*/ 5102436 w 5102527"/>
                <a:gd name="connsiteY9" fmla="*/ 2339389 h 4841960"/>
                <a:gd name="connsiteX10" fmla="*/ 3863686 w 5102527"/>
                <a:gd name="connsiteY10" fmla="*/ 2811641 h 4841960"/>
                <a:gd name="connsiteX11" fmla="*/ 4828315 w 5102527"/>
                <a:gd name="connsiteY11" fmla="*/ 3987432 h 4841960"/>
                <a:gd name="connsiteX12" fmla="*/ 3349202 w 5102527"/>
                <a:gd name="connsiteY12" fmla="*/ 3472552 h 4841960"/>
                <a:gd name="connsiteX13" fmla="*/ 3184115 w 5102527"/>
                <a:gd name="connsiteY13" fmla="*/ 4840512 h 4841960"/>
                <a:gd name="connsiteX14" fmla="*/ 2421953 w 5102527"/>
                <a:gd name="connsiteY14" fmla="*/ 3718173 h 4841960"/>
                <a:gd name="connsiteX15" fmla="*/ 1092966 w 5102527"/>
                <a:gd name="connsiteY15" fmla="*/ 4437056 h 4841960"/>
                <a:gd name="connsiteX16" fmla="*/ 1577328 w 5102527"/>
                <a:gd name="connsiteY16" fmla="*/ 2981795 h 4841960"/>
                <a:gd name="connsiteX17" fmla="*/ 1 w 5102527"/>
                <a:gd name="connsiteY17" fmla="*/ 2871567 h 4841960"/>
                <a:gd name="connsiteX0" fmla="*/ -1 w 5102525"/>
                <a:gd name="connsiteY0" fmla="*/ 2875215 h 4845608"/>
                <a:gd name="connsiteX1" fmla="*/ 1612941 w 5102525"/>
                <a:gd name="connsiteY1" fmla="*/ 2135243 h 4845608"/>
                <a:gd name="connsiteX2" fmla="*/ 485506 w 5102525"/>
                <a:gd name="connsiteY2" fmla="*/ 937374 h 4845608"/>
                <a:gd name="connsiteX3" fmla="*/ 2767493 w 5102525"/>
                <a:gd name="connsiteY3" fmla="*/ 3648 h 4845608"/>
                <a:gd name="connsiteX4" fmla="*/ 3163847 w 5102525"/>
                <a:gd name="connsiteY4" fmla="*/ 1282362 h 4845608"/>
                <a:gd name="connsiteX5" fmla="*/ 4697917 w 5102525"/>
                <a:gd name="connsiteY5" fmla="*/ 714872 h 4845608"/>
                <a:gd name="connsiteX6" fmla="*/ 4272825 w 5102525"/>
                <a:gd name="connsiteY6" fmla="*/ 1484639 h 4845608"/>
                <a:gd name="connsiteX7" fmla="*/ 3922732 w 5102525"/>
                <a:gd name="connsiteY7" fmla="*/ 2016633 h 4845608"/>
                <a:gd name="connsiteX8" fmla="*/ 5102434 w 5102525"/>
                <a:gd name="connsiteY8" fmla="*/ 2343037 h 4845608"/>
                <a:gd name="connsiteX9" fmla="*/ 3863684 w 5102525"/>
                <a:gd name="connsiteY9" fmla="*/ 2815289 h 4845608"/>
                <a:gd name="connsiteX10" fmla="*/ 4828313 w 5102525"/>
                <a:gd name="connsiteY10" fmla="*/ 3991080 h 4845608"/>
                <a:gd name="connsiteX11" fmla="*/ 3349200 w 5102525"/>
                <a:gd name="connsiteY11" fmla="*/ 3476200 h 4845608"/>
                <a:gd name="connsiteX12" fmla="*/ 3184113 w 5102525"/>
                <a:gd name="connsiteY12" fmla="*/ 4844160 h 4845608"/>
                <a:gd name="connsiteX13" fmla="*/ 2421951 w 5102525"/>
                <a:gd name="connsiteY13" fmla="*/ 3721821 h 4845608"/>
                <a:gd name="connsiteX14" fmla="*/ 1092964 w 5102525"/>
                <a:gd name="connsiteY14" fmla="*/ 4440704 h 4845608"/>
                <a:gd name="connsiteX15" fmla="*/ 1577326 w 5102525"/>
                <a:gd name="connsiteY15" fmla="*/ 2985443 h 4845608"/>
                <a:gd name="connsiteX16" fmla="*/ -1 w 5102525"/>
                <a:gd name="connsiteY16" fmla="*/ 2875215 h 4845608"/>
                <a:gd name="connsiteX0" fmla="*/ 1 w 5102527"/>
                <a:gd name="connsiteY0" fmla="*/ 2871567 h 4841960"/>
                <a:gd name="connsiteX1" fmla="*/ 1612943 w 5102527"/>
                <a:gd name="connsiteY1" fmla="*/ 2131595 h 4841960"/>
                <a:gd name="connsiteX2" fmla="*/ 2767495 w 5102527"/>
                <a:gd name="connsiteY2" fmla="*/ 0 h 4841960"/>
                <a:gd name="connsiteX3" fmla="*/ 3163849 w 5102527"/>
                <a:gd name="connsiteY3" fmla="*/ 1278714 h 4841960"/>
                <a:gd name="connsiteX4" fmla="*/ 4697919 w 5102527"/>
                <a:gd name="connsiteY4" fmla="*/ 711224 h 4841960"/>
                <a:gd name="connsiteX5" fmla="*/ 4272827 w 5102527"/>
                <a:gd name="connsiteY5" fmla="*/ 1480991 h 4841960"/>
                <a:gd name="connsiteX6" fmla="*/ 3922734 w 5102527"/>
                <a:gd name="connsiteY6" fmla="*/ 2012985 h 4841960"/>
                <a:gd name="connsiteX7" fmla="*/ 5102436 w 5102527"/>
                <a:gd name="connsiteY7" fmla="*/ 2339389 h 4841960"/>
                <a:gd name="connsiteX8" fmla="*/ 3863686 w 5102527"/>
                <a:gd name="connsiteY8" fmla="*/ 2811641 h 4841960"/>
                <a:gd name="connsiteX9" fmla="*/ 4828315 w 5102527"/>
                <a:gd name="connsiteY9" fmla="*/ 3987432 h 4841960"/>
                <a:gd name="connsiteX10" fmla="*/ 3349202 w 5102527"/>
                <a:gd name="connsiteY10" fmla="*/ 3472552 h 4841960"/>
                <a:gd name="connsiteX11" fmla="*/ 3184115 w 5102527"/>
                <a:gd name="connsiteY11" fmla="*/ 4840512 h 4841960"/>
                <a:gd name="connsiteX12" fmla="*/ 2421953 w 5102527"/>
                <a:gd name="connsiteY12" fmla="*/ 3718173 h 4841960"/>
                <a:gd name="connsiteX13" fmla="*/ 1092966 w 5102527"/>
                <a:gd name="connsiteY13" fmla="*/ 4437056 h 4841960"/>
                <a:gd name="connsiteX14" fmla="*/ 1577328 w 5102527"/>
                <a:gd name="connsiteY14" fmla="*/ 2981795 h 4841960"/>
                <a:gd name="connsiteX15" fmla="*/ 1 w 5102527"/>
                <a:gd name="connsiteY15" fmla="*/ 2871567 h 4841960"/>
                <a:gd name="connsiteX0" fmla="*/ -1 w 5102525"/>
                <a:gd name="connsiteY0" fmla="*/ 2815753 h 4786146"/>
                <a:gd name="connsiteX1" fmla="*/ 1612941 w 5102525"/>
                <a:gd name="connsiteY1" fmla="*/ 2075781 h 4786146"/>
                <a:gd name="connsiteX2" fmla="*/ 2330067 w 5102525"/>
                <a:gd name="connsiteY2" fmla="*/ -1 h 4786146"/>
                <a:gd name="connsiteX3" fmla="*/ 3163847 w 5102525"/>
                <a:gd name="connsiteY3" fmla="*/ 1222900 h 4786146"/>
                <a:gd name="connsiteX4" fmla="*/ 4697917 w 5102525"/>
                <a:gd name="connsiteY4" fmla="*/ 655410 h 4786146"/>
                <a:gd name="connsiteX5" fmla="*/ 4272825 w 5102525"/>
                <a:gd name="connsiteY5" fmla="*/ 1425177 h 4786146"/>
                <a:gd name="connsiteX6" fmla="*/ 3922732 w 5102525"/>
                <a:gd name="connsiteY6" fmla="*/ 1957171 h 4786146"/>
                <a:gd name="connsiteX7" fmla="*/ 5102434 w 5102525"/>
                <a:gd name="connsiteY7" fmla="*/ 2283575 h 4786146"/>
                <a:gd name="connsiteX8" fmla="*/ 3863684 w 5102525"/>
                <a:gd name="connsiteY8" fmla="*/ 2755827 h 4786146"/>
                <a:gd name="connsiteX9" fmla="*/ 4828313 w 5102525"/>
                <a:gd name="connsiteY9" fmla="*/ 3931618 h 4786146"/>
                <a:gd name="connsiteX10" fmla="*/ 3349200 w 5102525"/>
                <a:gd name="connsiteY10" fmla="*/ 3416738 h 4786146"/>
                <a:gd name="connsiteX11" fmla="*/ 3184113 w 5102525"/>
                <a:gd name="connsiteY11" fmla="*/ 4784698 h 4786146"/>
                <a:gd name="connsiteX12" fmla="*/ 2421951 w 5102525"/>
                <a:gd name="connsiteY12" fmla="*/ 3662359 h 4786146"/>
                <a:gd name="connsiteX13" fmla="*/ 1092964 w 5102525"/>
                <a:gd name="connsiteY13" fmla="*/ 4381242 h 4786146"/>
                <a:gd name="connsiteX14" fmla="*/ 1577326 w 5102525"/>
                <a:gd name="connsiteY14" fmla="*/ 2925981 h 4786146"/>
                <a:gd name="connsiteX15" fmla="*/ -1 w 5102525"/>
                <a:gd name="connsiteY15" fmla="*/ 2815753 h 4786146"/>
                <a:gd name="connsiteX0" fmla="*/ 0 w 4853634"/>
                <a:gd name="connsiteY0" fmla="*/ 1626981 h 4786148"/>
                <a:gd name="connsiteX1" fmla="*/ 1364050 w 4853634"/>
                <a:gd name="connsiteY1" fmla="*/ 2075783 h 4786148"/>
                <a:gd name="connsiteX2" fmla="*/ 2081176 w 4853634"/>
                <a:gd name="connsiteY2" fmla="*/ 1 h 4786148"/>
                <a:gd name="connsiteX3" fmla="*/ 2914956 w 4853634"/>
                <a:gd name="connsiteY3" fmla="*/ 1222902 h 4786148"/>
                <a:gd name="connsiteX4" fmla="*/ 4449026 w 4853634"/>
                <a:gd name="connsiteY4" fmla="*/ 655412 h 4786148"/>
                <a:gd name="connsiteX5" fmla="*/ 4023934 w 4853634"/>
                <a:gd name="connsiteY5" fmla="*/ 1425179 h 4786148"/>
                <a:gd name="connsiteX6" fmla="*/ 3673841 w 4853634"/>
                <a:gd name="connsiteY6" fmla="*/ 1957173 h 4786148"/>
                <a:gd name="connsiteX7" fmla="*/ 4853543 w 4853634"/>
                <a:gd name="connsiteY7" fmla="*/ 2283577 h 4786148"/>
                <a:gd name="connsiteX8" fmla="*/ 3614793 w 4853634"/>
                <a:gd name="connsiteY8" fmla="*/ 2755829 h 4786148"/>
                <a:gd name="connsiteX9" fmla="*/ 4579422 w 4853634"/>
                <a:gd name="connsiteY9" fmla="*/ 3931620 h 4786148"/>
                <a:gd name="connsiteX10" fmla="*/ 3100309 w 4853634"/>
                <a:gd name="connsiteY10" fmla="*/ 3416740 h 4786148"/>
                <a:gd name="connsiteX11" fmla="*/ 2935222 w 4853634"/>
                <a:gd name="connsiteY11" fmla="*/ 4784700 h 4786148"/>
                <a:gd name="connsiteX12" fmla="*/ 2173060 w 4853634"/>
                <a:gd name="connsiteY12" fmla="*/ 3662361 h 4786148"/>
                <a:gd name="connsiteX13" fmla="*/ 844073 w 4853634"/>
                <a:gd name="connsiteY13" fmla="*/ 4381244 h 4786148"/>
                <a:gd name="connsiteX14" fmla="*/ 1328435 w 4853634"/>
                <a:gd name="connsiteY14" fmla="*/ 2925983 h 4786148"/>
                <a:gd name="connsiteX15" fmla="*/ 0 w 4853634"/>
                <a:gd name="connsiteY15" fmla="*/ 1626981 h 4786148"/>
                <a:gd name="connsiteX0" fmla="*/ 0 w 4853634"/>
                <a:gd name="connsiteY0" fmla="*/ 1626979 h 4786146"/>
                <a:gd name="connsiteX1" fmla="*/ 1603369 w 4853634"/>
                <a:gd name="connsiteY1" fmla="*/ 1571261 h 4786146"/>
                <a:gd name="connsiteX2" fmla="*/ 2081176 w 4853634"/>
                <a:gd name="connsiteY2" fmla="*/ -1 h 4786146"/>
                <a:gd name="connsiteX3" fmla="*/ 2914956 w 4853634"/>
                <a:gd name="connsiteY3" fmla="*/ 1222900 h 4786146"/>
                <a:gd name="connsiteX4" fmla="*/ 4449026 w 4853634"/>
                <a:gd name="connsiteY4" fmla="*/ 655410 h 4786146"/>
                <a:gd name="connsiteX5" fmla="*/ 4023934 w 4853634"/>
                <a:gd name="connsiteY5" fmla="*/ 1425177 h 4786146"/>
                <a:gd name="connsiteX6" fmla="*/ 3673841 w 4853634"/>
                <a:gd name="connsiteY6" fmla="*/ 1957171 h 4786146"/>
                <a:gd name="connsiteX7" fmla="*/ 4853543 w 4853634"/>
                <a:gd name="connsiteY7" fmla="*/ 2283575 h 4786146"/>
                <a:gd name="connsiteX8" fmla="*/ 3614793 w 4853634"/>
                <a:gd name="connsiteY8" fmla="*/ 2755827 h 4786146"/>
                <a:gd name="connsiteX9" fmla="*/ 4579422 w 4853634"/>
                <a:gd name="connsiteY9" fmla="*/ 3931618 h 4786146"/>
                <a:gd name="connsiteX10" fmla="*/ 3100309 w 4853634"/>
                <a:gd name="connsiteY10" fmla="*/ 3416738 h 4786146"/>
                <a:gd name="connsiteX11" fmla="*/ 2935222 w 4853634"/>
                <a:gd name="connsiteY11" fmla="*/ 4784698 h 4786146"/>
                <a:gd name="connsiteX12" fmla="*/ 2173060 w 4853634"/>
                <a:gd name="connsiteY12" fmla="*/ 3662359 h 4786146"/>
                <a:gd name="connsiteX13" fmla="*/ 844073 w 4853634"/>
                <a:gd name="connsiteY13" fmla="*/ 4381242 h 4786146"/>
                <a:gd name="connsiteX14" fmla="*/ 1328435 w 4853634"/>
                <a:gd name="connsiteY14" fmla="*/ 2925981 h 4786146"/>
                <a:gd name="connsiteX15" fmla="*/ 0 w 4853634"/>
                <a:gd name="connsiteY15" fmla="*/ 1626979 h 4786146"/>
                <a:gd name="connsiteX0" fmla="*/ 0 w 4853634"/>
                <a:gd name="connsiteY0" fmla="*/ 1626981 h 4786148"/>
                <a:gd name="connsiteX1" fmla="*/ 1603369 w 4853634"/>
                <a:gd name="connsiteY1" fmla="*/ 1571263 h 4786148"/>
                <a:gd name="connsiteX2" fmla="*/ 2081176 w 4853634"/>
                <a:gd name="connsiteY2" fmla="*/ 1 h 4786148"/>
                <a:gd name="connsiteX3" fmla="*/ 2914956 w 4853634"/>
                <a:gd name="connsiteY3" fmla="*/ 1222902 h 4786148"/>
                <a:gd name="connsiteX4" fmla="*/ 4449026 w 4853634"/>
                <a:gd name="connsiteY4" fmla="*/ 655412 h 4786148"/>
                <a:gd name="connsiteX5" fmla="*/ 4023934 w 4853634"/>
                <a:gd name="connsiteY5" fmla="*/ 1425179 h 4786148"/>
                <a:gd name="connsiteX6" fmla="*/ 3673841 w 4853634"/>
                <a:gd name="connsiteY6" fmla="*/ 1957173 h 4786148"/>
                <a:gd name="connsiteX7" fmla="*/ 4853543 w 4853634"/>
                <a:gd name="connsiteY7" fmla="*/ 2283577 h 4786148"/>
                <a:gd name="connsiteX8" fmla="*/ 3614793 w 4853634"/>
                <a:gd name="connsiteY8" fmla="*/ 2755829 h 4786148"/>
                <a:gd name="connsiteX9" fmla="*/ 4579422 w 4853634"/>
                <a:gd name="connsiteY9" fmla="*/ 3931620 h 4786148"/>
                <a:gd name="connsiteX10" fmla="*/ 3100309 w 4853634"/>
                <a:gd name="connsiteY10" fmla="*/ 3416740 h 4786148"/>
                <a:gd name="connsiteX11" fmla="*/ 2935222 w 4853634"/>
                <a:gd name="connsiteY11" fmla="*/ 4784700 h 4786148"/>
                <a:gd name="connsiteX12" fmla="*/ 2173060 w 4853634"/>
                <a:gd name="connsiteY12" fmla="*/ 3662361 h 4786148"/>
                <a:gd name="connsiteX13" fmla="*/ 844073 w 4853634"/>
                <a:gd name="connsiteY13" fmla="*/ 4381244 h 4786148"/>
                <a:gd name="connsiteX14" fmla="*/ 1328435 w 4853634"/>
                <a:gd name="connsiteY14" fmla="*/ 2925983 h 4786148"/>
                <a:gd name="connsiteX15" fmla="*/ 0 w 4853634"/>
                <a:gd name="connsiteY15" fmla="*/ 1626981 h 4786148"/>
                <a:gd name="connsiteX0" fmla="*/ -1 w 4824208"/>
                <a:gd name="connsiteY0" fmla="*/ 1515906 h 4786146"/>
                <a:gd name="connsiteX1" fmla="*/ 1573943 w 4824208"/>
                <a:gd name="connsiteY1" fmla="*/ 1571261 h 4786146"/>
                <a:gd name="connsiteX2" fmla="*/ 2051750 w 4824208"/>
                <a:gd name="connsiteY2" fmla="*/ -1 h 4786146"/>
                <a:gd name="connsiteX3" fmla="*/ 2885530 w 4824208"/>
                <a:gd name="connsiteY3" fmla="*/ 1222900 h 4786146"/>
                <a:gd name="connsiteX4" fmla="*/ 4419600 w 4824208"/>
                <a:gd name="connsiteY4" fmla="*/ 655410 h 4786146"/>
                <a:gd name="connsiteX5" fmla="*/ 3994508 w 4824208"/>
                <a:gd name="connsiteY5" fmla="*/ 1425177 h 4786146"/>
                <a:gd name="connsiteX6" fmla="*/ 3644415 w 4824208"/>
                <a:gd name="connsiteY6" fmla="*/ 1957171 h 4786146"/>
                <a:gd name="connsiteX7" fmla="*/ 4824117 w 4824208"/>
                <a:gd name="connsiteY7" fmla="*/ 2283575 h 4786146"/>
                <a:gd name="connsiteX8" fmla="*/ 3585367 w 4824208"/>
                <a:gd name="connsiteY8" fmla="*/ 2755827 h 4786146"/>
                <a:gd name="connsiteX9" fmla="*/ 4549996 w 4824208"/>
                <a:gd name="connsiteY9" fmla="*/ 3931618 h 4786146"/>
                <a:gd name="connsiteX10" fmla="*/ 3070883 w 4824208"/>
                <a:gd name="connsiteY10" fmla="*/ 3416738 h 4786146"/>
                <a:gd name="connsiteX11" fmla="*/ 2905796 w 4824208"/>
                <a:gd name="connsiteY11" fmla="*/ 4784698 h 4786146"/>
                <a:gd name="connsiteX12" fmla="*/ 2143634 w 4824208"/>
                <a:gd name="connsiteY12" fmla="*/ 3662359 h 4786146"/>
                <a:gd name="connsiteX13" fmla="*/ 814647 w 4824208"/>
                <a:gd name="connsiteY13" fmla="*/ 4381242 h 4786146"/>
                <a:gd name="connsiteX14" fmla="*/ 1299009 w 4824208"/>
                <a:gd name="connsiteY14" fmla="*/ 2925981 h 4786146"/>
                <a:gd name="connsiteX15" fmla="*/ -1 w 4824208"/>
                <a:gd name="connsiteY15" fmla="*/ 1515906 h 4786146"/>
                <a:gd name="connsiteX0" fmla="*/ 1 w 4824210"/>
                <a:gd name="connsiteY0" fmla="*/ 1515908 h 4786148"/>
                <a:gd name="connsiteX1" fmla="*/ 1573945 w 4824210"/>
                <a:gd name="connsiteY1" fmla="*/ 1571263 h 4786148"/>
                <a:gd name="connsiteX2" fmla="*/ 2051752 w 4824210"/>
                <a:gd name="connsiteY2" fmla="*/ 1 h 4786148"/>
                <a:gd name="connsiteX3" fmla="*/ 2885532 w 4824210"/>
                <a:gd name="connsiteY3" fmla="*/ 1222902 h 4786148"/>
                <a:gd name="connsiteX4" fmla="*/ 4419602 w 4824210"/>
                <a:gd name="connsiteY4" fmla="*/ 655412 h 4786148"/>
                <a:gd name="connsiteX5" fmla="*/ 3994510 w 4824210"/>
                <a:gd name="connsiteY5" fmla="*/ 1425179 h 4786148"/>
                <a:gd name="connsiteX6" fmla="*/ 3644417 w 4824210"/>
                <a:gd name="connsiteY6" fmla="*/ 1957173 h 4786148"/>
                <a:gd name="connsiteX7" fmla="*/ 4824119 w 4824210"/>
                <a:gd name="connsiteY7" fmla="*/ 2283577 h 4786148"/>
                <a:gd name="connsiteX8" fmla="*/ 3585369 w 4824210"/>
                <a:gd name="connsiteY8" fmla="*/ 2755829 h 4786148"/>
                <a:gd name="connsiteX9" fmla="*/ 4549998 w 4824210"/>
                <a:gd name="connsiteY9" fmla="*/ 3931620 h 4786148"/>
                <a:gd name="connsiteX10" fmla="*/ 3070885 w 4824210"/>
                <a:gd name="connsiteY10" fmla="*/ 3416740 h 4786148"/>
                <a:gd name="connsiteX11" fmla="*/ 2905798 w 4824210"/>
                <a:gd name="connsiteY11" fmla="*/ 4784700 h 4786148"/>
                <a:gd name="connsiteX12" fmla="*/ 2143636 w 4824210"/>
                <a:gd name="connsiteY12" fmla="*/ 3662361 h 4786148"/>
                <a:gd name="connsiteX13" fmla="*/ 814649 w 4824210"/>
                <a:gd name="connsiteY13" fmla="*/ 4381244 h 4786148"/>
                <a:gd name="connsiteX14" fmla="*/ 1299011 w 4824210"/>
                <a:gd name="connsiteY14" fmla="*/ 2925983 h 4786148"/>
                <a:gd name="connsiteX15" fmla="*/ 1 w 4824210"/>
                <a:gd name="connsiteY15" fmla="*/ 1515908 h 4786148"/>
                <a:gd name="connsiteX0" fmla="*/ -1 w 4824208"/>
                <a:gd name="connsiteY0" fmla="*/ 1515906 h 4786146"/>
                <a:gd name="connsiteX1" fmla="*/ 1573943 w 4824208"/>
                <a:gd name="connsiteY1" fmla="*/ 1571261 h 4786146"/>
                <a:gd name="connsiteX2" fmla="*/ 2051750 w 4824208"/>
                <a:gd name="connsiteY2" fmla="*/ -1 h 4786146"/>
                <a:gd name="connsiteX3" fmla="*/ 2885530 w 4824208"/>
                <a:gd name="connsiteY3" fmla="*/ 1222900 h 4786146"/>
                <a:gd name="connsiteX4" fmla="*/ 4419600 w 4824208"/>
                <a:gd name="connsiteY4" fmla="*/ 655410 h 4786146"/>
                <a:gd name="connsiteX5" fmla="*/ 3994508 w 4824208"/>
                <a:gd name="connsiteY5" fmla="*/ 1425177 h 4786146"/>
                <a:gd name="connsiteX6" fmla="*/ 3644415 w 4824208"/>
                <a:gd name="connsiteY6" fmla="*/ 1957171 h 4786146"/>
                <a:gd name="connsiteX7" fmla="*/ 4824117 w 4824208"/>
                <a:gd name="connsiteY7" fmla="*/ 2283575 h 4786146"/>
                <a:gd name="connsiteX8" fmla="*/ 3585367 w 4824208"/>
                <a:gd name="connsiteY8" fmla="*/ 2755827 h 4786146"/>
                <a:gd name="connsiteX9" fmla="*/ 4549996 w 4824208"/>
                <a:gd name="connsiteY9" fmla="*/ 3931618 h 4786146"/>
                <a:gd name="connsiteX10" fmla="*/ 3070883 w 4824208"/>
                <a:gd name="connsiteY10" fmla="*/ 3416738 h 4786146"/>
                <a:gd name="connsiteX11" fmla="*/ 2905796 w 4824208"/>
                <a:gd name="connsiteY11" fmla="*/ 4784698 h 4786146"/>
                <a:gd name="connsiteX12" fmla="*/ 2143634 w 4824208"/>
                <a:gd name="connsiteY12" fmla="*/ 3662359 h 4786146"/>
                <a:gd name="connsiteX13" fmla="*/ 354842 w 4824208"/>
                <a:gd name="connsiteY13" fmla="*/ 3823584 h 4786146"/>
                <a:gd name="connsiteX14" fmla="*/ 1299009 w 4824208"/>
                <a:gd name="connsiteY14" fmla="*/ 2925981 h 4786146"/>
                <a:gd name="connsiteX15" fmla="*/ -1 w 4824208"/>
                <a:gd name="connsiteY15" fmla="*/ 1515906 h 4786146"/>
                <a:gd name="connsiteX0" fmla="*/ 1 w 4824210"/>
                <a:gd name="connsiteY0" fmla="*/ 1515908 h 4786148"/>
                <a:gd name="connsiteX1" fmla="*/ 1573945 w 4824210"/>
                <a:gd name="connsiteY1" fmla="*/ 1571263 h 4786148"/>
                <a:gd name="connsiteX2" fmla="*/ 2051752 w 4824210"/>
                <a:gd name="connsiteY2" fmla="*/ 1 h 4786148"/>
                <a:gd name="connsiteX3" fmla="*/ 2885532 w 4824210"/>
                <a:gd name="connsiteY3" fmla="*/ 1222902 h 4786148"/>
                <a:gd name="connsiteX4" fmla="*/ 4419602 w 4824210"/>
                <a:gd name="connsiteY4" fmla="*/ 655412 h 4786148"/>
                <a:gd name="connsiteX5" fmla="*/ 3994510 w 4824210"/>
                <a:gd name="connsiteY5" fmla="*/ 1425179 h 4786148"/>
                <a:gd name="connsiteX6" fmla="*/ 3644417 w 4824210"/>
                <a:gd name="connsiteY6" fmla="*/ 1957173 h 4786148"/>
                <a:gd name="connsiteX7" fmla="*/ 4824119 w 4824210"/>
                <a:gd name="connsiteY7" fmla="*/ 2283577 h 4786148"/>
                <a:gd name="connsiteX8" fmla="*/ 3585369 w 4824210"/>
                <a:gd name="connsiteY8" fmla="*/ 2755829 h 4786148"/>
                <a:gd name="connsiteX9" fmla="*/ 4549998 w 4824210"/>
                <a:gd name="connsiteY9" fmla="*/ 3931620 h 4786148"/>
                <a:gd name="connsiteX10" fmla="*/ 3070885 w 4824210"/>
                <a:gd name="connsiteY10" fmla="*/ 3416740 h 4786148"/>
                <a:gd name="connsiteX11" fmla="*/ 2905798 w 4824210"/>
                <a:gd name="connsiteY11" fmla="*/ 4784700 h 4786148"/>
                <a:gd name="connsiteX12" fmla="*/ 2143636 w 4824210"/>
                <a:gd name="connsiteY12" fmla="*/ 3662361 h 4786148"/>
                <a:gd name="connsiteX13" fmla="*/ 354844 w 4824210"/>
                <a:gd name="connsiteY13" fmla="*/ 3823586 h 4786148"/>
                <a:gd name="connsiteX14" fmla="*/ 1306700 w 4824210"/>
                <a:gd name="connsiteY14" fmla="*/ 2597830 h 4786148"/>
                <a:gd name="connsiteX15" fmla="*/ 1 w 4824210"/>
                <a:gd name="connsiteY15" fmla="*/ 1515908 h 4786148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885530 w 4824208"/>
                <a:gd name="connsiteY3" fmla="*/ 1222900 h 4785882"/>
                <a:gd name="connsiteX4" fmla="*/ 4419600 w 4824208"/>
                <a:gd name="connsiteY4" fmla="*/ 655410 h 4785882"/>
                <a:gd name="connsiteX5" fmla="*/ 3994508 w 4824208"/>
                <a:gd name="connsiteY5" fmla="*/ 1425177 h 4785882"/>
                <a:gd name="connsiteX6" fmla="*/ 3644415 w 4824208"/>
                <a:gd name="connsiteY6" fmla="*/ 1957171 h 4785882"/>
                <a:gd name="connsiteX7" fmla="*/ 4824117 w 4824208"/>
                <a:gd name="connsiteY7" fmla="*/ 2283575 h 4785882"/>
                <a:gd name="connsiteX8" fmla="*/ 3585367 w 4824208"/>
                <a:gd name="connsiteY8" fmla="*/ 2755827 h 4785882"/>
                <a:gd name="connsiteX9" fmla="*/ 4549996 w 4824208"/>
                <a:gd name="connsiteY9" fmla="*/ 3931618 h 4785882"/>
                <a:gd name="connsiteX10" fmla="*/ 3070883 w 4824208"/>
                <a:gd name="connsiteY10" fmla="*/ 3416738 h 4785882"/>
                <a:gd name="connsiteX11" fmla="*/ 2905796 w 4824208"/>
                <a:gd name="connsiteY11" fmla="*/ 4784698 h 4785882"/>
                <a:gd name="connsiteX12" fmla="*/ 2017367 w 4824208"/>
                <a:gd name="connsiteY12" fmla="*/ 3391173 h 4785882"/>
                <a:gd name="connsiteX13" fmla="*/ 354842 w 4824208"/>
                <a:gd name="connsiteY13" fmla="*/ 3823584 h 4785882"/>
                <a:gd name="connsiteX14" fmla="*/ 1306698 w 4824208"/>
                <a:gd name="connsiteY14" fmla="*/ 2597828 h 4785882"/>
                <a:gd name="connsiteX15" fmla="*/ -1 w 4824208"/>
                <a:gd name="connsiteY15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787862 w 4824210"/>
                <a:gd name="connsiteY3" fmla="*/ 1342312 h 4785884"/>
                <a:gd name="connsiteX4" fmla="*/ 4419602 w 4824210"/>
                <a:gd name="connsiteY4" fmla="*/ 655412 h 4785884"/>
                <a:gd name="connsiteX5" fmla="*/ 3994510 w 4824210"/>
                <a:gd name="connsiteY5" fmla="*/ 1425179 h 4785884"/>
                <a:gd name="connsiteX6" fmla="*/ 3644417 w 4824210"/>
                <a:gd name="connsiteY6" fmla="*/ 1957173 h 4785884"/>
                <a:gd name="connsiteX7" fmla="*/ 4824119 w 4824210"/>
                <a:gd name="connsiteY7" fmla="*/ 2283577 h 4785884"/>
                <a:gd name="connsiteX8" fmla="*/ 3585369 w 4824210"/>
                <a:gd name="connsiteY8" fmla="*/ 2755829 h 4785884"/>
                <a:gd name="connsiteX9" fmla="*/ 4549998 w 4824210"/>
                <a:gd name="connsiteY9" fmla="*/ 3931620 h 4785884"/>
                <a:gd name="connsiteX10" fmla="*/ 3070885 w 4824210"/>
                <a:gd name="connsiteY10" fmla="*/ 3416740 h 4785884"/>
                <a:gd name="connsiteX11" fmla="*/ 2905798 w 4824210"/>
                <a:gd name="connsiteY11" fmla="*/ 4784700 h 4785884"/>
                <a:gd name="connsiteX12" fmla="*/ 2017369 w 4824210"/>
                <a:gd name="connsiteY12" fmla="*/ 3391175 h 4785884"/>
                <a:gd name="connsiteX13" fmla="*/ 354844 w 4824210"/>
                <a:gd name="connsiteY13" fmla="*/ 3823586 h 4785884"/>
                <a:gd name="connsiteX14" fmla="*/ 1306700 w 4824210"/>
                <a:gd name="connsiteY14" fmla="*/ 2597830 h 4785884"/>
                <a:gd name="connsiteX15" fmla="*/ 1 w 4824210"/>
                <a:gd name="connsiteY15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787860 w 4824208"/>
                <a:gd name="connsiteY3" fmla="*/ 1342310 h 4785882"/>
                <a:gd name="connsiteX4" fmla="*/ 3924153 w 4824208"/>
                <a:gd name="connsiteY4" fmla="*/ 431702 h 4785882"/>
                <a:gd name="connsiteX5" fmla="*/ 3994508 w 4824208"/>
                <a:gd name="connsiteY5" fmla="*/ 1425177 h 4785882"/>
                <a:gd name="connsiteX6" fmla="*/ 3644415 w 4824208"/>
                <a:gd name="connsiteY6" fmla="*/ 1957171 h 4785882"/>
                <a:gd name="connsiteX7" fmla="*/ 4824117 w 4824208"/>
                <a:gd name="connsiteY7" fmla="*/ 2283575 h 4785882"/>
                <a:gd name="connsiteX8" fmla="*/ 3585367 w 4824208"/>
                <a:gd name="connsiteY8" fmla="*/ 2755827 h 4785882"/>
                <a:gd name="connsiteX9" fmla="*/ 4549996 w 4824208"/>
                <a:gd name="connsiteY9" fmla="*/ 3931618 h 4785882"/>
                <a:gd name="connsiteX10" fmla="*/ 3070883 w 4824208"/>
                <a:gd name="connsiteY10" fmla="*/ 3416738 h 4785882"/>
                <a:gd name="connsiteX11" fmla="*/ 2905796 w 4824208"/>
                <a:gd name="connsiteY11" fmla="*/ 4784698 h 4785882"/>
                <a:gd name="connsiteX12" fmla="*/ 2017367 w 4824208"/>
                <a:gd name="connsiteY12" fmla="*/ 3391173 h 4785882"/>
                <a:gd name="connsiteX13" fmla="*/ 354842 w 4824208"/>
                <a:gd name="connsiteY13" fmla="*/ 3823584 h 4785882"/>
                <a:gd name="connsiteX14" fmla="*/ 1306698 w 4824208"/>
                <a:gd name="connsiteY14" fmla="*/ 2597828 h 4785882"/>
                <a:gd name="connsiteX15" fmla="*/ -1 w 4824208"/>
                <a:gd name="connsiteY15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787862 w 4824210"/>
                <a:gd name="connsiteY3" fmla="*/ 1342312 h 4785884"/>
                <a:gd name="connsiteX4" fmla="*/ 3924155 w 4824210"/>
                <a:gd name="connsiteY4" fmla="*/ 431704 h 4785884"/>
                <a:gd name="connsiteX5" fmla="*/ 3644417 w 4824210"/>
                <a:gd name="connsiteY5" fmla="*/ 1957173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644415 w 4824208"/>
                <a:gd name="connsiteY5" fmla="*/ 1957171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644417 w 4824210"/>
                <a:gd name="connsiteY5" fmla="*/ 1957173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644415 w 4824208"/>
                <a:gd name="connsiteY5" fmla="*/ 1957171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644417 w 4824210"/>
                <a:gd name="connsiteY5" fmla="*/ 1957173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644415 w 4824208"/>
                <a:gd name="connsiteY5" fmla="*/ 1957171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644417 w 4824210"/>
                <a:gd name="connsiteY5" fmla="*/ 1957173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573943 w 4824208"/>
                <a:gd name="connsiteY1" fmla="*/ 157126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501931 w 4824208"/>
                <a:gd name="connsiteY5" fmla="*/ 2011008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573945 w 4824210"/>
                <a:gd name="connsiteY1" fmla="*/ 157126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501933 w 4824210"/>
                <a:gd name="connsiteY5" fmla="*/ 2011010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681472 w 4824208"/>
                <a:gd name="connsiteY1" fmla="*/ 176460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501931 w 4824208"/>
                <a:gd name="connsiteY5" fmla="*/ 2011008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681474 w 4824210"/>
                <a:gd name="connsiteY1" fmla="*/ 176460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501933 w 4824210"/>
                <a:gd name="connsiteY5" fmla="*/ 2011010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681472 w 4824208"/>
                <a:gd name="connsiteY1" fmla="*/ 176460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501931 w 4824208"/>
                <a:gd name="connsiteY5" fmla="*/ 2011008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785884"/>
                <a:gd name="connsiteX1" fmla="*/ 1681474 w 4824210"/>
                <a:gd name="connsiteY1" fmla="*/ 1764603 h 4785884"/>
                <a:gd name="connsiteX2" fmla="*/ 2051752 w 4824210"/>
                <a:gd name="connsiteY2" fmla="*/ 1 h 4785884"/>
                <a:gd name="connsiteX3" fmla="*/ 2692151 w 4824210"/>
                <a:gd name="connsiteY3" fmla="*/ 1634454 h 4785884"/>
                <a:gd name="connsiteX4" fmla="*/ 3924155 w 4824210"/>
                <a:gd name="connsiteY4" fmla="*/ 431704 h 4785884"/>
                <a:gd name="connsiteX5" fmla="*/ 3501933 w 4824210"/>
                <a:gd name="connsiteY5" fmla="*/ 2011010 h 4785884"/>
                <a:gd name="connsiteX6" fmla="*/ 4824119 w 4824210"/>
                <a:gd name="connsiteY6" fmla="*/ 2283577 h 4785884"/>
                <a:gd name="connsiteX7" fmla="*/ 3585369 w 4824210"/>
                <a:gd name="connsiteY7" fmla="*/ 2755829 h 4785884"/>
                <a:gd name="connsiteX8" fmla="*/ 4549998 w 4824210"/>
                <a:gd name="connsiteY8" fmla="*/ 3931620 h 4785884"/>
                <a:gd name="connsiteX9" fmla="*/ 3070885 w 4824210"/>
                <a:gd name="connsiteY9" fmla="*/ 3416740 h 4785884"/>
                <a:gd name="connsiteX10" fmla="*/ 2905798 w 4824210"/>
                <a:gd name="connsiteY10" fmla="*/ 4784700 h 4785884"/>
                <a:gd name="connsiteX11" fmla="*/ 2017369 w 4824210"/>
                <a:gd name="connsiteY11" fmla="*/ 3391175 h 4785884"/>
                <a:gd name="connsiteX12" fmla="*/ 354844 w 4824210"/>
                <a:gd name="connsiteY12" fmla="*/ 3823586 h 4785884"/>
                <a:gd name="connsiteX13" fmla="*/ 1306700 w 4824210"/>
                <a:gd name="connsiteY13" fmla="*/ 2597830 h 4785884"/>
                <a:gd name="connsiteX14" fmla="*/ 1 w 4824210"/>
                <a:gd name="connsiteY14" fmla="*/ 1515908 h 4785884"/>
                <a:gd name="connsiteX0" fmla="*/ -1 w 4824208"/>
                <a:gd name="connsiteY0" fmla="*/ 1515906 h 4785882"/>
                <a:gd name="connsiteX1" fmla="*/ 1681472 w 4824208"/>
                <a:gd name="connsiteY1" fmla="*/ 1764601 h 4785882"/>
                <a:gd name="connsiteX2" fmla="*/ 2051750 w 4824208"/>
                <a:gd name="connsiteY2" fmla="*/ -1 h 4785882"/>
                <a:gd name="connsiteX3" fmla="*/ 2692149 w 4824208"/>
                <a:gd name="connsiteY3" fmla="*/ 1634452 h 4785882"/>
                <a:gd name="connsiteX4" fmla="*/ 3924153 w 4824208"/>
                <a:gd name="connsiteY4" fmla="*/ 431702 h 4785882"/>
                <a:gd name="connsiteX5" fmla="*/ 3501931 w 4824208"/>
                <a:gd name="connsiteY5" fmla="*/ 2011008 h 4785882"/>
                <a:gd name="connsiteX6" fmla="*/ 4824117 w 4824208"/>
                <a:gd name="connsiteY6" fmla="*/ 2283575 h 4785882"/>
                <a:gd name="connsiteX7" fmla="*/ 3585367 w 4824208"/>
                <a:gd name="connsiteY7" fmla="*/ 2755827 h 4785882"/>
                <a:gd name="connsiteX8" fmla="*/ 4549996 w 4824208"/>
                <a:gd name="connsiteY8" fmla="*/ 3931618 h 4785882"/>
                <a:gd name="connsiteX9" fmla="*/ 3070883 w 4824208"/>
                <a:gd name="connsiteY9" fmla="*/ 3416738 h 4785882"/>
                <a:gd name="connsiteX10" fmla="*/ 2905796 w 4824208"/>
                <a:gd name="connsiteY10" fmla="*/ 4784698 h 4785882"/>
                <a:gd name="connsiteX11" fmla="*/ 2017367 w 4824208"/>
                <a:gd name="connsiteY11" fmla="*/ 3391173 h 4785882"/>
                <a:gd name="connsiteX12" fmla="*/ 354842 w 4824208"/>
                <a:gd name="connsiteY12" fmla="*/ 3823584 h 4785882"/>
                <a:gd name="connsiteX13" fmla="*/ 1306698 w 4824208"/>
                <a:gd name="connsiteY13" fmla="*/ 2597828 h 4785882"/>
                <a:gd name="connsiteX14" fmla="*/ -1 w 4824208"/>
                <a:gd name="connsiteY14" fmla="*/ 1515906 h 4785882"/>
                <a:gd name="connsiteX0" fmla="*/ 1 w 4824210"/>
                <a:gd name="connsiteY0" fmla="*/ 1515908 h 4816877"/>
                <a:gd name="connsiteX1" fmla="*/ 1681474 w 4824210"/>
                <a:gd name="connsiteY1" fmla="*/ 1764603 h 4816877"/>
                <a:gd name="connsiteX2" fmla="*/ 2051752 w 4824210"/>
                <a:gd name="connsiteY2" fmla="*/ 1 h 4816877"/>
                <a:gd name="connsiteX3" fmla="*/ 2692151 w 4824210"/>
                <a:gd name="connsiteY3" fmla="*/ 1634454 h 4816877"/>
                <a:gd name="connsiteX4" fmla="*/ 3924155 w 4824210"/>
                <a:gd name="connsiteY4" fmla="*/ 431704 h 4816877"/>
                <a:gd name="connsiteX5" fmla="*/ 3501933 w 4824210"/>
                <a:gd name="connsiteY5" fmla="*/ 2011010 h 4816877"/>
                <a:gd name="connsiteX6" fmla="*/ 4824119 w 4824210"/>
                <a:gd name="connsiteY6" fmla="*/ 2283577 h 4816877"/>
                <a:gd name="connsiteX7" fmla="*/ 3585369 w 4824210"/>
                <a:gd name="connsiteY7" fmla="*/ 2755829 h 4816877"/>
                <a:gd name="connsiteX8" fmla="*/ 4549998 w 4824210"/>
                <a:gd name="connsiteY8" fmla="*/ 3931620 h 4816877"/>
                <a:gd name="connsiteX9" fmla="*/ 3070885 w 4824210"/>
                <a:gd name="connsiteY9" fmla="*/ 3416740 h 4816877"/>
                <a:gd name="connsiteX10" fmla="*/ 2769359 w 4824210"/>
                <a:gd name="connsiteY10" fmla="*/ 4815717 h 4816877"/>
                <a:gd name="connsiteX11" fmla="*/ 2017369 w 4824210"/>
                <a:gd name="connsiteY11" fmla="*/ 3391175 h 4816877"/>
                <a:gd name="connsiteX12" fmla="*/ 354844 w 4824210"/>
                <a:gd name="connsiteY12" fmla="*/ 3823586 h 4816877"/>
                <a:gd name="connsiteX13" fmla="*/ 1306700 w 4824210"/>
                <a:gd name="connsiteY13" fmla="*/ 2597830 h 4816877"/>
                <a:gd name="connsiteX14" fmla="*/ 1 w 4824210"/>
                <a:gd name="connsiteY14" fmla="*/ 1515908 h 4816877"/>
                <a:gd name="connsiteX0" fmla="*/ -1 w 4824208"/>
                <a:gd name="connsiteY0" fmla="*/ 1515906 h 4816873"/>
                <a:gd name="connsiteX1" fmla="*/ 1681472 w 4824208"/>
                <a:gd name="connsiteY1" fmla="*/ 1764601 h 4816873"/>
                <a:gd name="connsiteX2" fmla="*/ 2051750 w 4824208"/>
                <a:gd name="connsiteY2" fmla="*/ -1 h 4816873"/>
                <a:gd name="connsiteX3" fmla="*/ 2588999 w 4824208"/>
                <a:gd name="connsiteY3" fmla="*/ 1677665 h 4816873"/>
                <a:gd name="connsiteX4" fmla="*/ 3924153 w 4824208"/>
                <a:gd name="connsiteY4" fmla="*/ 431702 h 4816873"/>
                <a:gd name="connsiteX5" fmla="*/ 3501931 w 4824208"/>
                <a:gd name="connsiteY5" fmla="*/ 2011008 h 4816873"/>
                <a:gd name="connsiteX6" fmla="*/ 4824117 w 4824208"/>
                <a:gd name="connsiteY6" fmla="*/ 2283575 h 4816873"/>
                <a:gd name="connsiteX7" fmla="*/ 3585367 w 4824208"/>
                <a:gd name="connsiteY7" fmla="*/ 2755827 h 4816873"/>
                <a:gd name="connsiteX8" fmla="*/ 4549996 w 4824208"/>
                <a:gd name="connsiteY8" fmla="*/ 3931618 h 4816873"/>
                <a:gd name="connsiteX9" fmla="*/ 3070883 w 4824208"/>
                <a:gd name="connsiteY9" fmla="*/ 3416738 h 4816873"/>
                <a:gd name="connsiteX10" fmla="*/ 2769357 w 4824208"/>
                <a:gd name="connsiteY10" fmla="*/ 4815715 h 4816873"/>
                <a:gd name="connsiteX11" fmla="*/ 2017367 w 4824208"/>
                <a:gd name="connsiteY11" fmla="*/ 3391173 h 4816873"/>
                <a:gd name="connsiteX12" fmla="*/ 354842 w 4824208"/>
                <a:gd name="connsiteY12" fmla="*/ 3823584 h 4816873"/>
                <a:gd name="connsiteX13" fmla="*/ 1306698 w 4824208"/>
                <a:gd name="connsiteY13" fmla="*/ 2597828 h 4816873"/>
                <a:gd name="connsiteX14" fmla="*/ -1 w 4824208"/>
                <a:gd name="connsiteY14" fmla="*/ 1515906 h 4816873"/>
                <a:gd name="connsiteX0" fmla="*/ 1 w 4824210"/>
                <a:gd name="connsiteY0" fmla="*/ 1450607 h 4751576"/>
                <a:gd name="connsiteX1" fmla="*/ 1681474 w 4824210"/>
                <a:gd name="connsiteY1" fmla="*/ 1699302 h 4751576"/>
                <a:gd name="connsiteX2" fmla="*/ 1872212 w 4824210"/>
                <a:gd name="connsiteY2" fmla="*/ 0 h 4751576"/>
                <a:gd name="connsiteX3" fmla="*/ 2589001 w 4824210"/>
                <a:gd name="connsiteY3" fmla="*/ 1612366 h 4751576"/>
                <a:gd name="connsiteX4" fmla="*/ 3924155 w 4824210"/>
                <a:gd name="connsiteY4" fmla="*/ 366403 h 4751576"/>
                <a:gd name="connsiteX5" fmla="*/ 3501933 w 4824210"/>
                <a:gd name="connsiteY5" fmla="*/ 1945709 h 4751576"/>
                <a:gd name="connsiteX6" fmla="*/ 4824119 w 4824210"/>
                <a:gd name="connsiteY6" fmla="*/ 2218276 h 4751576"/>
                <a:gd name="connsiteX7" fmla="*/ 3585369 w 4824210"/>
                <a:gd name="connsiteY7" fmla="*/ 2690528 h 4751576"/>
                <a:gd name="connsiteX8" fmla="*/ 4549998 w 4824210"/>
                <a:gd name="connsiteY8" fmla="*/ 3866319 h 4751576"/>
                <a:gd name="connsiteX9" fmla="*/ 3070885 w 4824210"/>
                <a:gd name="connsiteY9" fmla="*/ 3351439 h 4751576"/>
                <a:gd name="connsiteX10" fmla="*/ 2769359 w 4824210"/>
                <a:gd name="connsiteY10" fmla="*/ 4750416 h 4751576"/>
                <a:gd name="connsiteX11" fmla="*/ 2017369 w 4824210"/>
                <a:gd name="connsiteY11" fmla="*/ 3325874 h 4751576"/>
                <a:gd name="connsiteX12" fmla="*/ 354844 w 4824210"/>
                <a:gd name="connsiteY12" fmla="*/ 3758285 h 4751576"/>
                <a:gd name="connsiteX13" fmla="*/ 1306700 w 4824210"/>
                <a:gd name="connsiteY13" fmla="*/ 2532529 h 4751576"/>
                <a:gd name="connsiteX14" fmla="*/ 1 w 4824210"/>
                <a:gd name="connsiteY14" fmla="*/ 1450607 h 4751576"/>
                <a:gd name="connsiteX0" fmla="*/ -1 w 4824208"/>
                <a:gd name="connsiteY0" fmla="*/ 1323795 h 4624762"/>
                <a:gd name="connsiteX1" fmla="*/ 1681472 w 4824208"/>
                <a:gd name="connsiteY1" fmla="*/ 1572490 h 4624762"/>
                <a:gd name="connsiteX2" fmla="*/ 1951479 w 4824208"/>
                <a:gd name="connsiteY2" fmla="*/ -1 h 4624762"/>
                <a:gd name="connsiteX3" fmla="*/ 2588999 w 4824208"/>
                <a:gd name="connsiteY3" fmla="*/ 1485554 h 4624762"/>
                <a:gd name="connsiteX4" fmla="*/ 3924153 w 4824208"/>
                <a:gd name="connsiteY4" fmla="*/ 239591 h 4624762"/>
                <a:gd name="connsiteX5" fmla="*/ 3501931 w 4824208"/>
                <a:gd name="connsiteY5" fmla="*/ 1818897 h 4624762"/>
                <a:gd name="connsiteX6" fmla="*/ 4824117 w 4824208"/>
                <a:gd name="connsiteY6" fmla="*/ 2091464 h 4624762"/>
                <a:gd name="connsiteX7" fmla="*/ 3585367 w 4824208"/>
                <a:gd name="connsiteY7" fmla="*/ 2563716 h 4624762"/>
                <a:gd name="connsiteX8" fmla="*/ 4549996 w 4824208"/>
                <a:gd name="connsiteY8" fmla="*/ 3739507 h 4624762"/>
                <a:gd name="connsiteX9" fmla="*/ 3070883 w 4824208"/>
                <a:gd name="connsiteY9" fmla="*/ 3224627 h 4624762"/>
                <a:gd name="connsiteX10" fmla="*/ 2769357 w 4824208"/>
                <a:gd name="connsiteY10" fmla="*/ 4623604 h 4624762"/>
                <a:gd name="connsiteX11" fmla="*/ 2017367 w 4824208"/>
                <a:gd name="connsiteY11" fmla="*/ 3199062 h 4624762"/>
                <a:gd name="connsiteX12" fmla="*/ 354842 w 4824208"/>
                <a:gd name="connsiteY12" fmla="*/ 3631473 h 4624762"/>
                <a:gd name="connsiteX13" fmla="*/ 1306698 w 4824208"/>
                <a:gd name="connsiteY13" fmla="*/ 2405717 h 4624762"/>
                <a:gd name="connsiteX14" fmla="*/ -1 w 4824208"/>
                <a:gd name="connsiteY14" fmla="*/ 1323795 h 4624762"/>
                <a:gd name="connsiteX0" fmla="*/ 1 w 4824210"/>
                <a:gd name="connsiteY0" fmla="*/ 1323797 h 4624766"/>
                <a:gd name="connsiteX1" fmla="*/ 1681474 w 4824210"/>
                <a:gd name="connsiteY1" fmla="*/ 1572492 h 4624766"/>
                <a:gd name="connsiteX2" fmla="*/ 1951481 w 4824210"/>
                <a:gd name="connsiteY2" fmla="*/ 1 h 4624766"/>
                <a:gd name="connsiteX3" fmla="*/ 2589001 w 4824210"/>
                <a:gd name="connsiteY3" fmla="*/ 1485556 h 4624766"/>
                <a:gd name="connsiteX4" fmla="*/ 3924155 w 4824210"/>
                <a:gd name="connsiteY4" fmla="*/ 239593 h 4624766"/>
                <a:gd name="connsiteX5" fmla="*/ 3501933 w 4824210"/>
                <a:gd name="connsiteY5" fmla="*/ 1818899 h 4624766"/>
                <a:gd name="connsiteX6" fmla="*/ 4824119 w 4824210"/>
                <a:gd name="connsiteY6" fmla="*/ 2091466 h 4624766"/>
                <a:gd name="connsiteX7" fmla="*/ 3585369 w 4824210"/>
                <a:gd name="connsiteY7" fmla="*/ 2563718 h 4624766"/>
                <a:gd name="connsiteX8" fmla="*/ 4549998 w 4824210"/>
                <a:gd name="connsiteY8" fmla="*/ 3739509 h 4624766"/>
                <a:gd name="connsiteX9" fmla="*/ 3070885 w 4824210"/>
                <a:gd name="connsiteY9" fmla="*/ 3224629 h 4624766"/>
                <a:gd name="connsiteX10" fmla="*/ 2769359 w 4824210"/>
                <a:gd name="connsiteY10" fmla="*/ 4623606 h 4624766"/>
                <a:gd name="connsiteX11" fmla="*/ 2017369 w 4824210"/>
                <a:gd name="connsiteY11" fmla="*/ 3199064 h 4624766"/>
                <a:gd name="connsiteX12" fmla="*/ 354844 w 4824210"/>
                <a:gd name="connsiteY12" fmla="*/ 3631475 h 4624766"/>
                <a:gd name="connsiteX13" fmla="*/ 1306700 w 4824210"/>
                <a:gd name="connsiteY13" fmla="*/ 2405719 h 4624766"/>
                <a:gd name="connsiteX14" fmla="*/ 1 w 4824210"/>
                <a:gd name="connsiteY14" fmla="*/ 1323797 h 4624766"/>
                <a:gd name="connsiteX0" fmla="*/ -1 w 4824208"/>
                <a:gd name="connsiteY0" fmla="*/ 1323795 h 4624762"/>
                <a:gd name="connsiteX1" fmla="*/ 1681472 w 4824208"/>
                <a:gd name="connsiteY1" fmla="*/ 1572490 h 4624762"/>
                <a:gd name="connsiteX2" fmla="*/ 1951479 w 4824208"/>
                <a:gd name="connsiteY2" fmla="*/ -1 h 4624762"/>
                <a:gd name="connsiteX3" fmla="*/ 2588999 w 4824208"/>
                <a:gd name="connsiteY3" fmla="*/ 1485554 h 4624762"/>
                <a:gd name="connsiteX4" fmla="*/ 3924153 w 4824208"/>
                <a:gd name="connsiteY4" fmla="*/ 239591 h 4624762"/>
                <a:gd name="connsiteX5" fmla="*/ 3501931 w 4824208"/>
                <a:gd name="connsiteY5" fmla="*/ 1818897 h 4624762"/>
                <a:gd name="connsiteX6" fmla="*/ 4824117 w 4824208"/>
                <a:gd name="connsiteY6" fmla="*/ 2091464 h 4624762"/>
                <a:gd name="connsiteX7" fmla="*/ 3585367 w 4824208"/>
                <a:gd name="connsiteY7" fmla="*/ 2563716 h 4624762"/>
                <a:gd name="connsiteX8" fmla="*/ 4549996 w 4824208"/>
                <a:gd name="connsiteY8" fmla="*/ 3739507 h 4624762"/>
                <a:gd name="connsiteX9" fmla="*/ 3070883 w 4824208"/>
                <a:gd name="connsiteY9" fmla="*/ 3224627 h 4624762"/>
                <a:gd name="connsiteX10" fmla="*/ 2769357 w 4824208"/>
                <a:gd name="connsiteY10" fmla="*/ 4623604 h 4624762"/>
                <a:gd name="connsiteX11" fmla="*/ 2017367 w 4824208"/>
                <a:gd name="connsiteY11" fmla="*/ 3199062 h 4624762"/>
                <a:gd name="connsiteX12" fmla="*/ 354842 w 4824208"/>
                <a:gd name="connsiteY12" fmla="*/ 3631473 h 4624762"/>
                <a:gd name="connsiteX13" fmla="*/ 1306698 w 4824208"/>
                <a:gd name="connsiteY13" fmla="*/ 2405717 h 4624762"/>
                <a:gd name="connsiteX14" fmla="*/ -1 w 4824208"/>
                <a:gd name="connsiteY14" fmla="*/ 1323795 h 4624762"/>
                <a:gd name="connsiteX0" fmla="*/ 1 w 4824210"/>
                <a:gd name="connsiteY0" fmla="*/ 1323797 h 4624766"/>
                <a:gd name="connsiteX1" fmla="*/ 1681474 w 4824210"/>
                <a:gd name="connsiteY1" fmla="*/ 1572492 h 4624766"/>
                <a:gd name="connsiteX2" fmla="*/ 1951481 w 4824210"/>
                <a:gd name="connsiteY2" fmla="*/ 1 h 4624766"/>
                <a:gd name="connsiteX3" fmla="*/ 2652997 w 4824210"/>
                <a:gd name="connsiteY3" fmla="*/ 1403752 h 4624766"/>
                <a:gd name="connsiteX4" fmla="*/ 3924155 w 4824210"/>
                <a:gd name="connsiteY4" fmla="*/ 239593 h 4624766"/>
                <a:gd name="connsiteX5" fmla="*/ 3501933 w 4824210"/>
                <a:gd name="connsiteY5" fmla="*/ 1818899 h 4624766"/>
                <a:gd name="connsiteX6" fmla="*/ 4824119 w 4824210"/>
                <a:gd name="connsiteY6" fmla="*/ 2091466 h 4624766"/>
                <a:gd name="connsiteX7" fmla="*/ 3585369 w 4824210"/>
                <a:gd name="connsiteY7" fmla="*/ 2563718 h 4624766"/>
                <a:gd name="connsiteX8" fmla="*/ 4549998 w 4824210"/>
                <a:gd name="connsiteY8" fmla="*/ 3739509 h 4624766"/>
                <a:gd name="connsiteX9" fmla="*/ 3070885 w 4824210"/>
                <a:gd name="connsiteY9" fmla="*/ 3224629 h 4624766"/>
                <a:gd name="connsiteX10" fmla="*/ 2769359 w 4824210"/>
                <a:gd name="connsiteY10" fmla="*/ 4623606 h 4624766"/>
                <a:gd name="connsiteX11" fmla="*/ 2017369 w 4824210"/>
                <a:gd name="connsiteY11" fmla="*/ 3199064 h 4624766"/>
                <a:gd name="connsiteX12" fmla="*/ 354844 w 4824210"/>
                <a:gd name="connsiteY12" fmla="*/ 3631475 h 4624766"/>
                <a:gd name="connsiteX13" fmla="*/ 1306700 w 4824210"/>
                <a:gd name="connsiteY13" fmla="*/ 2405719 h 4624766"/>
                <a:gd name="connsiteX14" fmla="*/ 1 w 4824210"/>
                <a:gd name="connsiteY14" fmla="*/ 1323797 h 46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24210" h="4624766">
                  <a:moveTo>
                    <a:pt x="1" y="1323797"/>
                  </a:moveTo>
                  <a:cubicBezTo>
                    <a:pt x="633323" y="1383878"/>
                    <a:pt x="1417823" y="1609420"/>
                    <a:pt x="1681474" y="1572492"/>
                  </a:cubicBezTo>
                  <a:cubicBezTo>
                    <a:pt x="1790594" y="1166583"/>
                    <a:pt x="1786880" y="594423"/>
                    <a:pt x="1951481" y="1"/>
                  </a:cubicBezTo>
                  <a:cubicBezTo>
                    <a:pt x="2170664" y="403056"/>
                    <a:pt x="2557955" y="1041315"/>
                    <a:pt x="2652997" y="1403752"/>
                  </a:cubicBezTo>
                  <a:cubicBezTo>
                    <a:pt x="3103419" y="986424"/>
                    <a:pt x="3766490" y="310769"/>
                    <a:pt x="3924155" y="239593"/>
                  </a:cubicBezTo>
                  <a:cubicBezTo>
                    <a:pt x="3844662" y="673958"/>
                    <a:pt x="3460640" y="1722223"/>
                    <a:pt x="3501933" y="1818899"/>
                  </a:cubicBezTo>
                  <a:cubicBezTo>
                    <a:pt x="3736212" y="1853076"/>
                    <a:pt x="4692606" y="1988247"/>
                    <a:pt x="4824119" y="2091466"/>
                  </a:cubicBezTo>
                  <a:cubicBezTo>
                    <a:pt x="4833451" y="2233703"/>
                    <a:pt x="4124852" y="2320002"/>
                    <a:pt x="3585369" y="2563718"/>
                  </a:cubicBezTo>
                  <a:cubicBezTo>
                    <a:pt x="3779728" y="2807895"/>
                    <a:pt x="4357569" y="3382413"/>
                    <a:pt x="4549998" y="3739509"/>
                  </a:cubicBezTo>
                  <a:cubicBezTo>
                    <a:pt x="4200214" y="3679853"/>
                    <a:pt x="3389500" y="3265643"/>
                    <a:pt x="3070885" y="3224629"/>
                  </a:cubicBezTo>
                  <a:cubicBezTo>
                    <a:pt x="3024509" y="3539936"/>
                    <a:pt x="2850190" y="4334804"/>
                    <a:pt x="2769359" y="4623606"/>
                  </a:cubicBezTo>
                  <a:cubicBezTo>
                    <a:pt x="2633064" y="4672076"/>
                    <a:pt x="2081638" y="3185383"/>
                    <a:pt x="2017369" y="3199064"/>
                  </a:cubicBezTo>
                  <a:cubicBezTo>
                    <a:pt x="1885987" y="3193397"/>
                    <a:pt x="500174" y="3767558"/>
                    <a:pt x="354844" y="3631475"/>
                  </a:cubicBezTo>
                  <a:cubicBezTo>
                    <a:pt x="790024" y="3084190"/>
                    <a:pt x="1108810" y="2833278"/>
                    <a:pt x="1306700" y="2405719"/>
                  </a:cubicBezTo>
                  <a:cubicBezTo>
                    <a:pt x="1218707" y="2334388"/>
                    <a:pt x="52036" y="1460613"/>
                    <a:pt x="1" y="132379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E50D464-7A5F-C119-6F8B-B4A26AC8CF68}"/>
                </a:ext>
              </a:extLst>
            </p:cNvPr>
            <p:cNvGrpSpPr/>
            <p:nvPr/>
          </p:nvGrpSpPr>
          <p:grpSpPr>
            <a:xfrm>
              <a:off x="10837082" y="3961336"/>
              <a:ext cx="549299" cy="361152"/>
              <a:chOff x="10056508" y="3520306"/>
              <a:chExt cx="713092" cy="468842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E16DB23-6D47-5C83-7FE7-ABB369BD695A}"/>
                  </a:ext>
                </a:extLst>
              </p:cNvPr>
              <p:cNvSpPr/>
              <p:nvPr/>
            </p:nvSpPr>
            <p:spPr>
              <a:xfrm>
                <a:off x="10056508" y="3890827"/>
                <a:ext cx="713092" cy="98321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  <a:gd name="connsiteX0" fmla="*/ 0 w 202239"/>
                  <a:gd name="connsiteY0" fmla="*/ 6914 h 91665"/>
                  <a:gd name="connsiteX1" fmla="*/ 107170 w 202239"/>
                  <a:gd name="connsiteY1" fmla="*/ 91612 h 91665"/>
                  <a:gd name="connsiteX2" fmla="*/ 202239 w 202239"/>
                  <a:gd name="connsiteY2" fmla="*/ 0 h 91665"/>
                  <a:gd name="connsiteX0" fmla="*/ 0 w 202403"/>
                  <a:gd name="connsiteY0" fmla="*/ 6914 h 91665"/>
                  <a:gd name="connsiteX1" fmla="*/ 107170 w 202403"/>
                  <a:gd name="connsiteY1" fmla="*/ 91612 h 91665"/>
                  <a:gd name="connsiteX2" fmla="*/ 202239 w 202403"/>
                  <a:gd name="connsiteY2" fmla="*/ 0 h 9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403" h="91665">
                    <a:moveTo>
                      <a:pt x="0" y="6914"/>
                    </a:moveTo>
                    <a:cubicBezTo>
                      <a:pt x="4431" y="75571"/>
                      <a:pt x="73464" y="92764"/>
                      <a:pt x="107170" y="91612"/>
                    </a:cubicBezTo>
                    <a:cubicBezTo>
                      <a:pt x="140876" y="90460"/>
                      <a:pt x="206106" y="71366"/>
                      <a:pt x="202239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707481BB-763A-C248-2ED2-57D87B816E32}"/>
                  </a:ext>
                </a:extLst>
              </p:cNvPr>
              <p:cNvSpPr/>
              <p:nvPr/>
            </p:nvSpPr>
            <p:spPr>
              <a:xfrm flipH="1">
                <a:off x="10435768" y="3520306"/>
                <a:ext cx="250414" cy="295443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B07F7F2-2281-55F7-CDE9-72492E079724}"/>
                  </a:ext>
                </a:extLst>
              </p:cNvPr>
              <p:cNvSpPr/>
              <p:nvPr/>
            </p:nvSpPr>
            <p:spPr>
              <a:xfrm flipH="1">
                <a:off x="10442217" y="3520306"/>
                <a:ext cx="150739" cy="133780"/>
              </a:xfrm>
              <a:custGeom>
                <a:avLst/>
                <a:gdLst>
                  <a:gd name="connsiteX0" fmla="*/ 66769 w 325836"/>
                  <a:gd name="connsiteY0" fmla="*/ 0 h 289179"/>
                  <a:gd name="connsiteX1" fmla="*/ 316147 w 325836"/>
                  <a:gd name="connsiteY1" fmla="*/ 195023 h 289179"/>
                  <a:gd name="connsiteX2" fmla="*/ 325836 w 325836"/>
                  <a:gd name="connsiteY2" fmla="*/ 231847 h 289179"/>
                  <a:gd name="connsiteX3" fmla="*/ 265409 w 325836"/>
                  <a:gd name="connsiteY3" fmla="*/ 275001 h 289179"/>
                  <a:gd name="connsiteX4" fmla="*/ 185019 w 325836"/>
                  <a:gd name="connsiteY4" fmla="*/ 288684 h 289179"/>
                  <a:gd name="connsiteX5" fmla="*/ 1897 w 325836"/>
                  <a:gd name="connsiteY5" fmla="*/ 21266 h 289179"/>
                  <a:gd name="connsiteX6" fmla="*/ 4770 w 325836"/>
                  <a:gd name="connsiteY6" fmla="*/ 9217 h 289179"/>
                  <a:gd name="connsiteX7" fmla="*/ 12224 w 325836"/>
                  <a:gd name="connsiteY7" fmla="*/ 6487 h 289179"/>
                  <a:gd name="connsiteX8" fmla="*/ 66769 w 325836"/>
                  <a:gd name="connsiteY8" fmla="*/ 0 h 289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836" h="289179">
                    <a:moveTo>
                      <a:pt x="66769" y="0"/>
                    </a:moveTo>
                    <a:cubicBezTo>
                      <a:pt x="178875" y="0"/>
                      <a:pt x="275061" y="80416"/>
                      <a:pt x="316147" y="195023"/>
                    </a:cubicBezTo>
                    <a:lnTo>
                      <a:pt x="325836" y="231847"/>
                    </a:lnTo>
                    <a:lnTo>
                      <a:pt x="265409" y="275001"/>
                    </a:lnTo>
                    <a:cubicBezTo>
                      <a:pt x="240185" y="285865"/>
                      <a:pt x="212992" y="290848"/>
                      <a:pt x="185019" y="288684"/>
                    </a:cubicBezTo>
                    <a:cubicBezTo>
                      <a:pt x="73129" y="280029"/>
                      <a:pt x="-14093" y="186477"/>
                      <a:pt x="1897" y="21266"/>
                    </a:cubicBezTo>
                    <a:lnTo>
                      <a:pt x="4770" y="9217"/>
                    </a:lnTo>
                    <a:lnTo>
                      <a:pt x="12224" y="6487"/>
                    </a:lnTo>
                    <a:cubicBezTo>
                      <a:pt x="29843" y="2234"/>
                      <a:pt x="48085" y="0"/>
                      <a:pt x="6676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19C66C9-712E-A913-6586-9DC568770EC3}"/>
                  </a:ext>
                </a:extLst>
              </p:cNvPr>
              <p:cNvSpPr/>
              <p:nvPr/>
            </p:nvSpPr>
            <p:spPr>
              <a:xfrm flipH="1">
                <a:off x="10108996" y="3520306"/>
                <a:ext cx="250414" cy="295443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7BB9F2C-69DE-0F8A-2448-8E7116FAA322}"/>
                  </a:ext>
                </a:extLst>
              </p:cNvPr>
              <p:cNvSpPr/>
              <p:nvPr/>
            </p:nvSpPr>
            <p:spPr>
              <a:xfrm flipH="1">
                <a:off x="10114155" y="3520306"/>
                <a:ext cx="150739" cy="133780"/>
              </a:xfrm>
              <a:custGeom>
                <a:avLst/>
                <a:gdLst>
                  <a:gd name="connsiteX0" fmla="*/ 66769 w 325836"/>
                  <a:gd name="connsiteY0" fmla="*/ 0 h 289179"/>
                  <a:gd name="connsiteX1" fmla="*/ 316147 w 325836"/>
                  <a:gd name="connsiteY1" fmla="*/ 195023 h 289179"/>
                  <a:gd name="connsiteX2" fmla="*/ 325836 w 325836"/>
                  <a:gd name="connsiteY2" fmla="*/ 231847 h 289179"/>
                  <a:gd name="connsiteX3" fmla="*/ 265409 w 325836"/>
                  <a:gd name="connsiteY3" fmla="*/ 275001 h 289179"/>
                  <a:gd name="connsiteX4" fmla="*/ 185019 w 325836"/>
                  <a:gd name="connsiteY4" fmla="*/ 288684 h 289179"/>
                  <a:gd name="connsiteX5" fmla="*/ 1897 w 325836"/>
                  <a:gd name="connsiteY5" fmla="*/ 21266 h 289179"/>
                  <a:gd name="connsiteX6" fmla="*/ 4770 w 325836"/>
                  <a:gd name="connsiteY6" fmla="*/ 9217 h 289179"/>
                  <a:gd name="connsiteX7" fmla="*/ 12224 w 325836"/>
                  <a:gd name="connsiteY7" fmla="*/ 6487 h 289179"/>
                  <a:gd name="connsiteX8" fmla="*/ 66769 w 325836"/>
                  <a:gd name="connsiteY8" fmla="*/ 0 h 289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836" h="289179">
                    <a:moveTo>
                      <a:pt x="66769" y="0"/>
                    </a:moveTo>
                    <a:cubicBezTo>
                      <a:pt x="178875" y="0"/>
                      <a:pt x="275061" y="80416"/>
                      <a:pt x="316147" y="195023"/>
                    </a:cubicBezTo>
                    <a:lnTo>
                      <a:pt x="325836" y="231847"/>
                    </a:lnTo>
                    <a:lnTo>
                      <a:pt x="265409" y="275001"/>
                    </a:lnTo>
                    <a:cubicBezTo>
                      <a:pt x="240185" y="285865"/>
                      <a:pt x="212992" y="290848"/>
                      <a:pt x="185019" y="288684"/>
                    </a:cubicBezTo>
                    <a:cubicBezTo>
                      <a:pt x="73129" y="280029"/>
                      <a:pt x="-14093" y="186477"/>
                      <a:pt x="1897" y="21266"/>
                    </a:cubicBezTo>
                    <a:lnTo>
                      <a:pt x="4770" y="9217"/>
                    </a:lnTo>
                    <a:lnTo>
                      <a:pt x="12224" y="6487"/>
                    </a:lnTo>
                    <a:cubicBezTo>
                      <a:pt x="29843" y="2234"/>
                      <a:pt x="48085" y="0"/>
                      <a:pt x="6676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63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9C4F084-8D94-CCCB-F089-CFDB7A029D68}"/>
                </a:ext>
              </a:extLst>
            </p:cNvPr>
            <p:cNvGrpSpPr/>
            <p:nvPr/>
          </p:nvGrpSpPr>
          <p:grpSpPr>
            <a:xfrm>
              <a:off x="10771448" y="5859052"/>
              <a:ext cx="627232" cy="435064"/>
              <a:chOff x="9839339" y="677159"/>
              <a:chExt cx="751991" cy="521600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D222837-7749-059B-31B3-3C94E1324B5C}"/>
                  </a:ext>
                </a:extLst>
              </p:cNvPr>
              <p:cNvSpPr/>
              <p:nvPr/>
            </p:nvSpPr>
            <p:spPr>
              <a:xfrm rot="5636109">
                <a:off x="10405736" y="633065"/>
                <a:ext cx="141500" cy="229688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  <a:gd name="connsiteX0" fmla="*/ 0 w 202239"/>
                  <a:gd name="connsiteY0" fmla="*/ 6914 h 147499"/>
                  <a:gd name="connsiteX1" fmla="*/ 99248 w 202239"/>
                  <a:gd name="connsiteY1" fmla="*/ 147488 h 147499"/>
                  <a:gd name="connsiteX2" fmla="*/ 202239 w 202239"/>
                  <a:gd name="connsiteY2" fmla="*/ 0 h 147499"/>
                  <a:gd name="connsiteX0" fmla="*/ 0 w 202239"/>
                  <a:gd name="connsiteY0" fmla="*/ 6914 h 148403"/>
                  <a:gd name="connsiteX1" fmla="*/ 99248 w 202239"/>
                  <a:gd name="connsiteY1" fmla="*/ 147488 h 148403"/>
                  <a:gd name="connsiteX2" fmla="*/ 202239 w 202239"/>
                  <a:gd name="connsiteY2" fmla="*/ 0 h 148403"/>
                  <a:gd name="connsiteX0" fmla="*/ 0 w 202239"/>
                  <a:gd name="connsiteY0" fmla="*/ 6914 h 148403"/>
                  <a:gd name="connsiteX1" fmla="*/ 99248 w 202239"/>
                  <a:gd name="connsiteY1" fmla="*/ 147488 h 148403"/>
                  <a:gd name="connsiteX2" fmla="*/ 202239 w 202239"/>
                  <a:gd name="connsiteY2" fmla="*/ 0 h 148403"/>
                  <a:gd name="connsiteX0" fmla="*/ 0 w 186642"/>
                  <a:gd name="connsiteY0" fmla="*/ 5652 h 147497"/>
                  <a:gd name="connsiteX1" fmla="*/ 83651 w 186642"/>
                  <a:gd name="connsiteY1" fmla="*/ 147488 h 147497"/>
                  <a:gd name="connsiteX2" fmla="*/ 186642 w 186642"/>
                  <a:gd name="connsiteY2" fmla="*/ 0 h 147497"/>
                  <a:gd name="connsiteX0" fmla="*/ 0 w 158137"/>
                  <a:gd name="connsiteY0" fmla="*/ 0 h 141842"/>
                  <a:gd name="connsiteX1" fmla="*/ 83651 w 158137"/>
                  <a:gd name="connsiteY1" fmla="*/ 141836 h 141842"/>
                  <a:gd name="connsiteX2" fmla="*/ 158137 w 158137"/>
                  <a:gd name="connsiteY2" fmla="*/ 4542 h 141842"/>
                  <a:gd name="connsiteX0" fmla="*/ 0 w 158137"/>
                  <a:gd name="connsiteY0" fmla="*/ 0 h 141868"/>
                  <a:gd name="connsiteX1" fmla="*/ 83651 w 158137"/>
                  <a:gd name="connsiteY1" fmla="*/ 141836 h 141868"/>
                  <a:gd name="connsiteX2" fmla="*/ 158137 w 158137"/>
                  <a:gd name="connsiteY2" fmla="*/ 4542 h 141868"/>
                  <a:gd name="connsiteX0" fmla="*/ 0 w 148087"/>
                  <a:gd name="connsiteY0" fmla="*/ 0 h 141840"/>
                  <a:gd name="connsiteX1" fmla="*/ 83651 w 148087"/>
                  <a:gd name="connsiteY1" fmla="*/ 141836 h 141840"/>
                  <a:gd name="connsiteX2" fmla="*/ 148087 w 148087"/>
                  <a:gd name="connsiteY2" fmla="*/ 3883 h 141840"/>
                  <a:gd name="connsiteX0" fmla="*/ 0 w 148087"/>
                  <a:gd name="connsiteY0" fmla="*/ 0 h 141841"/>
                  <a:gd name="connsiteX1" fmla="*/ 83651 w 148087"/>
                  <a:gd name="connsiteY1" fmla="*/ 141836 h 141841"/>
                  <a:gd name="connsiteX2" fmla="*/ 148087 w 148087"/>
                  <a:gd name="connsiteY2" fmla="*/ 3883 h 141841"/>
                  <a:gd name="connsiteX0" fmla="*/ 0 w 148087"/>
                  <a:gd name="connsiteY0" fmla="*/ 0 h 141836"/>
                  <a:gd name="connsiteX1" fmla="*/ 83651 w 148087"/>
                  <a:gd name="connsiteY1" fmla="*/ 141836 h 141836"/>
                  <a:gd name="connsiteX2" fmla="*/ 148087 w 148087"/>
                  <a:gd name="connsiteY2" fmla="*/ 3883 h 141836"/>
                  <a:gd name="connsiteX0" fmla="*/ 0 w 127644"/>
                  <a:gd name="connsiteY0" fmla="*/ 3287 h 145126"/>
                  <a:gd name="connsiteX1" fmla="*/ 83651 w 127644"/>
                  <a:gd name="connsiteY1" fmla="*/ 145123 h 145126"/>
                  <a:gd name="connsiteX2" fmla="*/ 127644 w 127644"/>
                  <a:gd name="connsiteY2" fmla="*/ 0 h 145126"/>
                  <a:gd name="connsiteX0" fmla="*/ 0 w 127644"/>
                  <a:gd name="connsiteY0" fmla="*/ 3287 h 145127"/>
                  <a:gd name="connsiteX1" fmla="*/ 83651 w 127644"/>
                  <a:gd name="connsiteY1" fmla="*/ 145123 h 145127"/>
                  <a:gd name="connsiteX2" fmla="*/ 127644 w 127644"/>
                  <a:gd name="connsiteY2" fmla="*/ 0 h 145127"/>
                  <a:gd name="connsiteX0" fmla="*/ 0 w 111281"/>
                  <a:gd name="connsiteY0" fmla="*/ 4905 h 146748"/>
                  <a:gd name="connsiteX1" fmla="*/ 83651 w 111281"/>
                  <a:gd name="connsiteY1" fmla="*/ 146741 h 146748"/>
                  <a:gd name="connsiteX2" fmla="*/ 111281 w 111281"/>
                  <a:gd name="connsiteY2" fmla="*/ 0 h 146748"/>
                  <a:gd name="connsiteX0" fmla="*/ 0 w 111281"/>
                  <a:gd name="connsiteY0" fmla="*/ 4905 h 146914"/>
                  <a:gd name="connsiteX1" fmla="*/ 83651 w 111281"/>
                  <a:gd name="connsiteY1" fmla="*/ 146741 h 146914"/>
                  <a:gd name="connsiteX2" fmla="*/ 111281 w 111281"/>
                  <a:gd name="connsiteY2" fmla="*/ 0 h 14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1281" h="146914">
                    <a:moveTo>
                      <a:pt x="0" y="4905"/>
                    </a:moveTo>
                    <a:cubicBezTo>
                      <a:pt x="42748" y="79468"/>
                      <a:pt x="72320" y="142563"/>
                      <a:pt x="83651" y="146741"/>
                    </a:cubicBezTo>
                    <a:cubicBezTo>
                      <a:pt x="94982" y="150919"/>
                      <a:pt x="92190" y="78958"/>
                      <a:pt x="111281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282144B-DA4D-9B8F-ABE7-6A0797981D53}"/>
                  </a:ext>
                </a:extLst>
              </p:cNvPr>
              <p:cNvSpPr/>
              <p:nvPr/>
            </p:nvSpPr>
            <p:spPr>
              <a:xfrm rot="15963891" flipH="1">
                <a:off x="9883433" y="661928"/>
                <a:ext cx="141500" cy="229688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  <a:gd name="connsiteX0" fmla="*/ 0 w 202239"/>
                  <a:gd name="connsiteY0" fmla="*/ 6914 h 147499"/>
                  <a:gd name="connsiteX1" fmla="*/ 99248 w 202239"/>
                  <a:gd name="connsiteY1" fmla="*/ 147488 h 147499"/>
                  <a:gd name="connsiteX2" fmla="*/ 202239 w 202239"/>
                  <a:gd name="connsiteY2" fmla="*/ 0 h 147499"/>
                  <a:gd name="connsiteX0" fmla="*/ 0 w 202239"/>
                  <a:gd name="connsiteY0" fmla="*/ 6914 h 148403"/>
                  <a:gd name="connsiteX1" fmla="*/ 99248 w 202239"/>
                  <a:gd name="connsiteY1" fmla="*/ 147488 h 148403"/>
                  <a:gd name="connsiteX2" fmla="*/ 202239 w 202239"/>
                  <a:gd name="connsiteY2" fmla="*/ 0 h 148403"/>
                  <a:gd name="connsiteX0" fmla="*/ 0 w 202239"/>
                  <a:gd name="connsiteY0" fmla="*/ 6914 h 148403"/>
                  <a:gd name="connsiteX1" fmla="*/ 99248 w 202239"/>
                  <a:gd name="connsiteY1" fmla="*/ 147488 h 148403"/>
                  <a:gd name="connsiteX2" fmla="*/ 202239 w 202239"/>
                  <a:gd name="connsiteY2" fmla="*/ 0 h 148403"/>
                  <a:gd name="connsiteX0" fmla="*/ 0 w 186642"/>
                  <a:gd name="connsiteY0" fmla="*/ 5652 h 147497"/>
                  <a:gd name="connsiteX1" fmla="*/ 83651 w 186642"/>
                  <a:gd name="connsiteY1" fmla="*/ 147488 h 147497"/>
                  <a:gd name="connsiteX2" fmla="*/ 186642 w 186642"/>
                  <a:gd name="connsiteY2" fmla="*/ 0 h 147497"/>
                  <a:gd name="connsiteX0" fmla="*/ 0 w 158137"/>
                  <a:gd name="connsiteY0" fmla="*/ 0 h 141842"/>
                  <a:gd name="connsiteX1" fmla="*/ 83651 w 158137"/>
                  <a:gd name="connsiteY1" fmla="*/ 141836 h 141842"/>
                  <a:gd name="connsiteX2" fmla="*/ 158137 w 158137"/>
                  <a:gd name="connsiteY2" fmla="*/ 4542 h 141842"/>
                  <a:gd name="connsiteX0" fmla="*/ 0 w 158137"/>
                  <a:gd name="connsiteY0" fmla="*/ 0 h 141868"/>
                  <a:gd name="connsiteX1" fmla="*/ 83651 w 158137"/>
                  <a:gd name="connsiteY1" fmla="*/ 141836 h 141868"/>
                  <a:gd name="connsiteX2" fmla="*/ 158137 w 158137"/>
                  <a:gd name="connsiteY2" fmla="*/ 4542 h 141868"/>
                  <a:gd name="connsiteX0" fmla="*/ 0 w 148087"/>
                  <a:gd name="connsiteY0" fmla="*/ 0 h 141840"/>
                  <a:gd name="connsiteX1" fmla="*/ 83651 w 148087"/>
                  <a:gd name="connsiteY1" fmla="*/ 141836 h 141840"/>
                  <a:gd name="connsiteX2" fmla="*/ 148087 w 148087"/>
                  <a:gd name="connsiteY2" fmla="*/ 3883 h 141840"/>
                  <a:gd name="connsiteX0" fmla="*/ 0 w 148087"/>
                  <a:gd name="connsiteY0" fmla="*/ 0 h 141841"/>
                  <a:gd name="connsiteX1" fmla="*/ 83651 w 148087"/>
                  <a:gd name="connsiteY1" fmla="*/ 141836 h 141841"/>
                  <a:gd name="connsiteX2" fmla="*/ 148087 w 148087"/>
                  <a:gd name="connsiteY2" fmla="*/ 3883 h 141841"/>
                  <a:gd name="connsiteX0" fmla="*/ 0 w 148087"/>
                  <a:gd name="connsiteY0" fmla="*/ 0 h 141836"/>
                  <a:gd name="connsiteX1" fmla="*/ 83651 w 148087"/>
                  <a:gd name="connsiteY1" fmla="*/ 141836 h 141836"/>
                  <a:gd name="connsiteX2" fmla="*/ 148087 w 148087"/>
                  <a:gd name="connsiteY2" fmla="*/ 3883 h 141836"/>
                  <a:gd name="connsiteX0" fmla="*/ 0 w 127644"/>
                  <a:gd name="connsiteY0" fmla="*/ 3287 h 145126"/>
                  <a:gd name="connsiteX1" fmla="*/ 83651 w 127644"/>
                  <a:gd name="connsiteY1" fmla="*/ 145123 h 145126"/>
                  <a:gd name="connsiteX2" fmla="*/ 127644 w 127644"/>
                  <a:gd name="connsiteY2" fmla="*/ 0 h 145126"/>
                  <a:gd name="connsiteX0" fmla="*/ 0 w 127644"/>
                  <a:gd name="connsiteY0" fmla="*/ 3287 h 145127"/>
                  <a:gd name="connsiteX1" fmla="*/ 83651 w 127644"/>
                  <a:gd name="connsiteY1" fmla="*/ 145123 h 145127"/>
                  <a:gd name="connsiteX2" fmla="*/ 127644 w 127644"/>
                  <a:gd name="connsiteY2" fmla="*/ 0 h 145127"/>
                  <a:gd name="connsiteX0" fmla="*/ 0 w 111281"/>
                  <a:gd name="connsiteY0" fmla="*/ 4905 h 146748"/>
                  <a:gd name="connsiteX1" fmla="*/ 83651 w 111281"/>
                  <a:gd name="connsiteY1" fmla="*/ 146741 h 146748"/>
                  <a:gd name="connsiteX2" fmla="*/ 111281 w 111281"/>
                  <a:gd name="connsiteY2" fmla="*/ 0 h 146748"/>
                  <a:gd name="connsiteX0" fmla="*/ 0 w 111281"/>
                  <a:gd name="connsiteY0" fmla="*/ 4905 h 146914"/>
                  <a:gd name="connsiteX1" fmla="*/ 83651 w 111281"/>
                  <a:gd name="connsiteY1" fmla="*/ 146741 h 146914"/>
                  <a:gd name="connsiteX2" fmla="*/ 111281 w 111281"/>
                  <a:gd name="connsiteY2" fmla="*/ 0 h 14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1281" h="146914">
                    <a:moveTo>
                      <a:pt x="0" y="4905"/>
                    </a:moveTo>
                    <a:cubicBezTo>
                      <a:pt x="42748" y="79468"/>
                      <a:pt x="72320" y="142563"/>
                      <a:pt x="83651" y="146741"/>
                    </a:cubicBezTo>
                    <a:cubicBezTo>
                      <a:pt x="94982" y="150919"/>
                      <a:pt x="92190" y="78958"/>
                      <a:pt x="111281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CD27526-03E0-F0C3-53BB-272478AA9B97}"/>
                  </a:ext>
                </a:extLst>
              </p:cNvPr>
              <p:cNvSpPr/>
              <p:nvPr/>
            </p:nvSpPr>
            <p:spPr>
              <a:xfrm>
                <a:off x="10099691" y="1099560"/>
                <a:ext cx="257366" cy="99199"/>
              </a:xfrm>
              <a:custGeom>
                <a:avLst/>
                <a:gdLst>
                  <a:gd name="connsiteX0" fmla="*/ 7177 w 337329"/>
                  <a:gd name="connsiteY0" fmla="*/ 89885 h 247879"/>
                  <a:gd name="connsiteX1" fmla="*/ 31377 w 337329"/>
                  <a:gd name="connsiteY1" fmla="*/ 247182 h 247879"/>
                  <a:gd name="connsiteX2" fmla="*/ 256088 w 337329"/>
                  <a:gd name="connsiteY2" fmla="*/ 146927 h 247879"/>
                  <a:gd name="connsiteX3" fmla="*/ 283744 w 337329"/>
                  <a:gd name="connsiteY3" fmla="*/ 131370 h 247879"/>
                  <a:gd name="connsiteX4" fmla="*/ 337329 w 337329"/>
                  <a:gd name="connsiteY4" fmla="*/ 0 h 247879"/>
                  <a:gd name="connsiteX0" fmla="*/ 7177 w 283744"/>
                  <a:gd name="connsiteY0" fmla="*/ 0 h 157994"/>
                  <a:gd name="connsiteX1" fmla="*/ 31377 w 283744"/>
                  <a:gd name="connsiteY1" fmla="*/ 157297 h 157994"/>
                  <a:gd name="connsiteX2" fmla="*/ 256088 w 283744"/>
                  <a:gd name="connsiteY2" fmla="*/ 57042 h 157994"/>
                  <a:gd name="connsiteX3" fmla="*/ 283744 w 283744"/>
                  <a:gd name="connsiteY3" fmla="*/ 41485 h 157994"/>
                  <a:gd name="connsiteX0" fmla="*/ 8640 w 285207"/>
                  <a:gd name="connsiteY0" fmla="*/ 0 h 157643"/>
                  <a:gd name="connsiteX1" fmla="*/ 32840 w 285207"/>
                  <a:gd name="connsiteY1" fmla="*/ 157297 h 157643"/>
                  <a:gd name="connsiteX2" fmla="*/ 285207 w 285207"/>
                  <a:gd name="connsiteY2" fmla="*/ 41485 h 157643"/>
                  <a:gd name="connsiteX0" fmla="*/ 8640 w 285207"/>
                  <a:gd name="connsiteY0" fmla="*/ 0 h 158393"/>
                  <a:gd name="connsiteX1" fmla="*/ 32840 w 285207"/>
                  <a:gd name="connsiteY1" fmla="*/ 157297 h 158393"/>
                  <a:gd name="connsiteX2" fmla="*/ 285207 w 285207"/>
                  <a:gd name="connsiteY2" fmla="*/ 41485 h 158393"/>
                  <a:gd name="connsiteX0" fmla="*/ 1000 w 277567"/>
                  <a:gd name="connsiteY0" fmla="*/ 0 h 165132"/>
                  <a:gd name="connsiteX1" fmla="*/ 87428 w 277567"/>
                  <a:gd name="connsiteY1" fmla="*/ 164212 h 165132"/>
                  <a:gd name="connsiteX2" fmla="*/ 277567 w 277567"/>
                  <a:gd name="connsiteY2" fmla="*/ 41485 h 165132"/>
                  <a:gd name="connsiteX0" fmla="*/ 1000 w 277604"/>
                  <a:gd name="connsiteY0" fmla="*/ 0 h 165033"/>
                  <a:gd name="connsiteX1" fmla="*/ 87428 w 277604"/>
                  <a:gd name="connsiteY1" fmla="*/ 164212 h 165033"/>
                  <a:gd name="connsiteX2" fmla="*/ 277567 w 277604"/>
                  <a:gd name="connsiteY2" fmla="*/ 41485 h 165033"/>
                  <a:gd name="connsiteX0" fmla="*/ 515 w 277141"/>
                  <a:gd name="connsiteY0" fmla="*/ 0 h 158261"/>
                  <a:gd name="connsiteX1" fmla="*/ 140528 w 277141"/>
                  <a:gd name="connsiteY1" fmla="*/ 157298 h 158261"/>
                  <a:gd name="connsiteX2" fmla="*/ 277082 w 277141"/>
                  <a:gd name="connsiteY2" fmla="*/ 41485 h 158261"/>
                  <a:gd name="connsiteX0" fmla="*/ 916 w 277522"/>
                  <a:gd name="connsiteY0" fmla="*/ 0 h 117784"/>
                  <a:gd name="connsiteX1" fmla="*/ 92530 w 277522"/>
                  <a:gd name="connsiteY1" fmla="*/ 112355 h 117784"/>
                  <a:gd name="connsiteX2" fmla="*/ 277483 w 277522"/>
                  <a:gd name="connsiteY2" fmla="*/ 41485 h 117784"/>
                  <a:gd name="connsiteX0" fmla="*/ 817 w 230766"/>
                  <a:gd name="connsiteY0" fmla="*/ 0 h 112925"/>
                  <a:gd name="connsiteX1" fmla="*/ 92431 w 230766"/>
                  <a:gd name="connsiteY1" fmla="*/ 112355 h 112925"/>
                  <a:gd name="connsiteX2" fmla="*/ 230713 w 230766"/>
                  <a:gd name="connsiteY2" fmla="*/ 17286 h 112925"/>
                  <a:gd name="connsiteX0" fmla="*/ 750 w 192694"/>
                  <a:gd name="connsiteY0" fmla="*/ 0 h 112462"/>
                  <a:gd name="connsiteX1" fmla="*/ 92364 w 192694"/>
                  <a:gd name="connsiteY1" fmla="*/ 112355 h 112462"/>
                  <a:gd name="connsiteX2" fmla="*/ 192618 w 192694"/>
                  <a:gd name="connsiteY2" fmla="*/ 8643 h 112462"/>
                  <a:gd name="connsiteX0" fmla="*/ 717 w 192665"/>
                  <a:gd name="connsiteY0" fmla="*/ 0 h 97264"/>
                  <a:gd name="connsiteX1" fmla="*/ 95788 w 192665"/>
                  <a:gd name="connsiteY1" fmla="*/ 96799 h 97264"/>
                  <a:gd name="connsiteX2" fmla="*/ 192585 w 192665"/>
                  <a:gd name="connsiteY2" fmla="*/ 8643 h 97264"/>
                  <a:gd name="connsiteX0" fmla="*/ 717 w 192665"/>
                  <a:gd name="connsiteY0" fmla="*/ 0 h 112462"/>
                  <a:gd name="connsiteX1" fmla="*/ 95788 w 192665"/>
                  <a:gd name="connsiteY1" fmla="*/ 112355 h 112462"/>
                  <a:gd name="connsiteX2" fmla="*/ 192585 w 192665"/>
                  <a:gd name="connsiteY2" fmla="*/ 8643 h 112462"/>
                  <a:gd name="connsiteX0" fmla="*/ 0 w 191948"/>
                  <a:gd name="connsiteY0" fmla="*/ 0 h 112462"/>
                  <a:gd name="connsiteX1" fmla="*/ 95071 w 191948"/>
                  <a:gd name="connsiteY1" fmla="*/ 112355 h 112462"/>
                  <a:gd name="connsiteX2" fmla="*/ 191868 w 191948"/>
                  <a:gd name="connsiteY2" fmla="*/ 8643 h 112462"/>
                  <a:gd name="connsiteX0" fmla="*/ 0 w 202321"/>
                  <a:gd name="connsiteY0" fmla="*/ 6914 h 103741"/>
                  <a:gd name="connsiteX1" fmla="*/ 105442 w 202321"/>
                  <a:gd name="connsiteY1" fmla="*/ 103712 h 103741"/>
                  <a:gd name="connsiteX2" fmla="*/ 202239 w 202321"/>
                  <a:gd name="connsiteY2" fmla="*/ 0 h 103741"/>
                  <a:gd name="connsiteX0" fmla="*/ 0 w 202321"/>
                  <a:gd name="connsiteY0" fmla="*/ 6914 h 103732"/>
                  <a:gd name="connsiteX1" fmla="*/ 105442 w 202321"/>
                  <a:gd name="connsiteY1" fmla="*/ 103712 h 103732"/>
                  <a:gd name="connsiteX2" fmla="*/ 202239 w 202321"/>
                  <a:gd name="connsiteY2" fmla="*/ 0 h 103732"/>
                  <a:gd name="connsiteX0" fmla="*/ 0 w 202321"/>
                  <a:gd name="connsiteY0" fmla="*/ 6914 h 103734"/>
                  <a:gd name="connsiteX1" fmla="*/ 105442 w 202321"/>
                  <a:gd name="connsiteY1" fmla="*/ 103712 h 103734"/>
                  <a:gd name="connsiteX2" fmla="*/ 202239 w 202321"/>
                  <a:gd name="connsiteY2" fmla="*/ 0 h 103734"/>
                  <a:gd name="connsiteX0" fmla="*/ 0 w 202239"/>
                  <a:gd name="connsiteY0" fmla="*/ 6914 h 103734"/>
                  <a:gd name="connsiteX1" fmla="*/ 105442 w 202239"/>
                  <a:gd name="connsiteY1" fmla="*/ 103712 h 103734"/>
                  <a:gd name="connsiteX2" fmla="*/ 202239 w 202239"/>
                  <a:gd name="connsiteY2" fmla="*/ 0 h 103734"/>
                  <a:gd name="connsiteX0" fmla="*/ 0 w 202239"/>
                  <a:gd name="connsiteY0" fmla="*/ 6914 h 91643"/>
                  <a:gd name="connsiteX1" fmla="*/ 107170 w 202239"/>
                  <a:gd name="connsiteY1" fmla="*/ 91612 h 91643"/>
                  <a:gd name="connsiteX2" fmla="*/ 202239 w 202239"/>
                  <a:gd name="connsiteY2" fmla="*/ 0 h 91643"/>
                  <a:gd name="connsiteX0" fmla="*/ 0 w 202239"/>
                  <a:gd name="connsiteY0" fmla="*/ 6914 h 91665"/>
                  <a:gd name="connsiteX1" fmla="*/ 107170 w 202239"/>
                  <a:gd name="connsiteY1" fmla="*/ 91612 h 91665"/>
                  <a:gd name="connsiteX2" fmla="*/ 202239 w 202239"/>
                  <a:gd name="connsiteY2" fmla="*/ 0 h 91665"/>
                  <a:gd name="connsiteX0" fmla="*/ 0 w 202403"/>
                  <a:gd name="connsiteY0" fmla="*/ 6914 h 91665"/>
                  <a:gd name="connsiteX1" fmla="*/ 107170 w 202403"/>
                  <a:gd name="connsiteY1" fmla="*/ 91612 h 91665"/>
                  <a:gd name="connsiteX2" fmla="*/ 202239 w 202403"/>
                  <a:gd name="connsiteY2" fmla="*/ 0 h 9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403" h="91665">
                    <a:moveTo>
                      <a:pt x="0" y="6914"/>
                    </a:moveTo>
                    <a:cubicBezTo>
                      <a:pt x="4431" y="75571"/>
                      <a:pt x="73464" y="92764"/>
                      <a:pt x="107170" y="91612"/>
                    </a:cubicBezTo>
                    <a:cubicBezTo>
                      <a:pt x="140876" y="90460"/>
                      <a:pt x="206106" y="71366"/>
                      <a:pt x="202239" y="0"/>
                    </a:cubicBezTo>
                  </a:path>
                </a:pathLst>
              </a:custGeom>
              <a:noFill/>
              <a:ln w="53975" cap="rnd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782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7B1CF-2791-AE81-4CE4-265E61111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02920"/>
            <a:ext cx="10515600" cy="97840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628F3-BE4E-C904-CB09-2ED57B3D4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60" y="1511748"/>
            <a:ext cx="10515600" cy="459943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E4F20-0666-E738-7D6B-45FE53B2D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5C0C3-F29F-DD22-4617-DF238580D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8DB3A-BD63-171C-60F7-DEDCA8FFE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5728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tement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-944880"/>
            <a:ext cx="10388366" cy="80772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25318" y="1570716"/>
            <a:ext cx="7941365" cy="3816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1pPr>
            <a:lvl2pPr marL="45720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2pPr>
            <a:lvl3pPr marL="91440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3pPr>
            <a:lvl4pPr marL="137160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4pPr>
            <a:lvl5pPr marL="1828800" indent="0" algn="ctr">
              <a:lnSpc>
                <a:spcPct val="55000"/>
              </a:lnSpc>
              <a:buNone/>
              <a:defRPr lang="en-US" sz="8000" b="1" dirty="0"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Oval 28">
            <a:extLst>
              <a:ext uri="{FF2B5EF4-FFF2-40B4-BE49-F238E27FC236}">
                <a16:creationId xmlns:a16="http://schemas.microsoft.com/office/drawing/2014/main" id="{9A08BBB9-2A8D-DCA0-A0C8-56229C3CA62D}"/>
              </a:ext>
            </a:extLst>
          </p:cNvPr>
          <p:cNvSpPr/>
          <p:nvPr/>
        </p:nvSpPr>
        <p:spPr>
          <a:xfrm rot="1928485">
            <a:off x="2900060" y="3022504"/>
            <a:ext cx="4798434" cy="4772083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  <a:gd name="connsiteX0" fmla="*/ 14518 w 3056258"/>
              <a:gd name="connsiteY0" fmla="*/ 1670159 h 3063481"/>
              <a:gd name="connsiteX1" fmla="*/ 456217 w 3056258"/>
              <a:gd name="connsiteY1" fmla="*/ 506264 h 3063481"/>
              <a:gd name="connsiteX2" fmla="*/ 1567103 w 3056258"/>
              <a:gd name="connsiteY2" fmla="*/ 530 h 3063481"/>
              <a:gd name="connsiteX3" fmla="*/ 2637231 w 3056258"/>
              <a:gd name="connsiteY3" fmla="*/ 452079 h 3063481"/>
              <a:gd name="connsiteX4" fmla="*/ 2938068 w 3056258"/>
              <a:gd name="connsiteY4" fmla="*/ 2137518 h 3063481"/>
              <a:gd name="connsiteX5" fmla="*/ 1259546 w 3056258"/>
              <a:gd name="connsiteY5" fmla="*/ 3050654 h 3063481"/>
              <a:gd name="connsiteX6" fmla="*/ 14518 w 3056258"/>
              <a:gd name="connsiteY6" fmla="*/ 1670159 h 3063481"/>
              <a:gd name="connsiteX0" fmla="*/ 14660 w 3055858"/>
              <a:gd name="connsiteY0" fmla="*/ 1653203 h 3046525"/>
              <a:gd name="connsiteX1" fmla="*/ 456359 w 3055858"/>
              <a:gd name="connsiteY1" fmla="*/ 489308 h 3046525"/>
              <a:gd name="connsiteX2" fmla="*/ 1587956 w 3055858"/>
              <a:gd name="connsiteY2" fmla="*/ 601 h 3046525"/>
              <a:gd name="connsiteX3" fmla="*/ 2637373 w 3055858"/>
              <a:gd name="connsiteY3" fmla="*/ 435123 h 3046525"/>
              <a:gd name="connsiteX4" fmla="*/ 2938210 w 3055858"/>
              <a:gd name="connsiteY4" fmla="*/ 2120562 h 3046525"/>
              <a:gd name="connsiteX5" fmla="*/ 1259688 w 3055858"/>
              <a:gd name="connsiteY5" fmla="*/ 3033698 h 3046525"/>
              <a:gd name="connsiteX6" fmla="*/ 14660 w 3055858"/>
              <a:gd name="connsiteY6" fmla="*/ 1653203 h 3046525"/>
              <a:gd name="connsiteX0" fmla="*/ 14660 w 3062539"/>
              <a:gd name="connsiteY0" fmla="*/ 1652604 h 3045926"/>
              <a:gd name="connsiteX1" fmla="*/ 456359 w 3062539"/>
              <a:gd name="connsiteY1" fmla="*/ 488709 h 3045926"/>
              <a:gd name="connsiteX2" fmla="*/ 1587956 w 3062539"/>
              <a:gd name="connsiteY2" fmla="*/ 2 h 3045926"/>
              <a:gd name="connsiteX3" fmla="*/ 2673458 w 3062539"/>
              <a:gd name="connsiteY3" fmla="*/ 491957 h 3045926"/>
              <a:gd name="connsiteX4" fmla="*/ 2938210 w 3062539"/>
              <a:gd name="connsiteY4" fmla="*/ 2119963 h 3045926"/>
              <a:gd name="connsiteX5" fmla="*/ 1259688 w 3062539"/>
              <a:gd name="connsiteY5" fmla="*/ 3033099 h 3045926"/>
              <a:gd name="connsiteX6" fmla="*/ 14660 w 3062539"/>
              <a:gd name="connsiteY6" fmla="*/ 1652604 h 3045926"/>
              <a:gd name="connsiteX0" fmla="*/ 17086 w 3007345"/>
              <a:gd name="connsiteY0" fmla="*/ 1696501 h 3044065"/>
              <a:gd name="connsiteX1" fmla="*/ 401165 w 3007345"/>
              <a:gd name="connsiteY1" fmla="*/ 488709 h 3044065"/>
              <a:gd name="connsiteX2" fmla="*/ 1532762 w 3007345"/>
              <a:gd name="connsiteY2" fmla="*/ 2 h 3044065"/>
              <a:gd name="connsiteX3" fmla="*/ 2618264 w 3007345"/>
              <a:gd name="connsiteY3" fmla="*/ 491957 h 3044065"/>
              <a:gd name="connsiteX4" fmla="*/ 2883016 w 3007345"/>
              <a:gd name="connsiteY4" fmla="*/ 2119963 h 3044065"/>
              <a:gd name="connsiteX5" fmla="*/ 1204494 w 3007345"/>
              <a:gd name="connsiteY5" fmla="*/ 3033099 h 3044065"/>
              <a:gd name="connsiteX6" fmla="*/ 17086 w 3007345"/>
              <a:gd name="connsiteY6" fmla="*/ 1696501 h 3044065"/>
              <a:gd name="connsiteX0" fmla="*/ 32731 w 3022990"/>
              <a:gd name="connsiteY0" fmla="*/ 1696501 h 2979171"/>
              <a:gd name="connsiteX1" fmla="*/ 416810 w 3022990"/>
              <a:gd name="connsiteY1" fmla="*/ 488709 h 2979171"/>
              <a:gd name="connsiteX2" fmla="*/ 1548407 w 3022990"/>
              <a:gd name="connsiteY2" fmla="*/ 2 h 2979171"/>
              <a:gd name="connsiteX3" fmla="*/ 2633909 w 3022990"/>
              <a:gd name="connsiteY3" fmla="*/ 491957 h 2979171"/>
              <a:gd name="connsiteX4" fmla="*/ 2898661 w 3022990"/>
              <a:gd name="connsiteY4" fmla="*/ 2119963 h 2979171"/>
              <a:gd name="connsiteX5" fmla="*/ 1167856 w 3022990"/>
              <a:gd name="connsiteY5" fmla="*/ 2965821 h 2979171"/>
              <a:gd name="connsiteX6" fmla="*/ 32731 w 3022990"/>
              <a:gd name="connsiteY6" fmla="*/ 1696501 h 2979171"/>
              <a:gd name="connsiteX0" fmla="*/ 33843 w 3024102"/>
              <a:gd name="connsiteY0" fmla="*/ 1696501 h 2979171"/>
              <a:gd name="connsiteX1" fmla="*/ 417922 w 3024102"/>
              <a:gd name="connsiteY1" fmla="*/ 488709 h 2979171"/>
              <a:gd name="connsiteX2" fmla="*/ 1549519 w 3024102"/>
              <a:gd name="connsiteY2" fmla="*/ 2 h 2979171"/>
              <a:gd name="connsiteX3" fmla="*/ 2635021 w 3024102"/>
              <a:gd name="connsiteY3" fmla="*/ 491957 h 2979171"/>
              <a:gd name="connsiteX4" fmla="*/ 2899773 w 3024102"/>
              <a:gd name="connsiteY4" fmla="*/ 2119963 h 2979171"/>
              <a:gd name="connsiteX5" fmla="*/ 1168968 w 3024102"/>
              <a:gd name="connsiteY5" fmla="*/ 2965821 h 2979171"/>
              <a:gd name="connsiteX6" fmla="*/ 33843 w 3024102"/>
              <a:gd name="connsiteY6" fmla="*/ 1696501 h 2979171"/>
              <a:gd name="connsiteX0" fmla="*/ 33843 w 3024102"/>
              <a:gd name="connsiteY0" fmla="*/ 1696501 h 2996539"/>
              <a:gd name="connsiteX1" fmla="*/ 417922 w 3024102"/>
              <a:gd name="connsiteY1" fmla="*/ 488709 h 2996539"/>
              <a:gd name="connsiteX2" fmla="*/ 1549519 w 3024102"/>
              <a:gd name="connsiteY2" fmla="*/ 2 h 2996539"/>
              <a:gd name="connsiteX3" fmla="*/ 2635021 w 3024102"/>
              <a:gd name="connsiteY3" fmla="*/ 491957 h 2996539"/>
              <a:gd name="connsiteX4" fmla="*/ 2899773 w 3024102"/>
              <a:gd name="connsiteY4" fmla="*/ 2119963 h 2996539"/>
              <a:gd name="connsiteX5" fmla="*/ 1168968 w 3024102"/>
              <a:gd name="connsiteY5" fmla="*/ 2965821 h 2996539"/>
              <a:gd name="connsiteX6" fmla="*/ 33843 w 3024102"/>
              <a:gd name="connsiteY6" fmla="*/ 1696501 h 2996539"/>
              <a:gd name="connsiteX0" fmla="*/ 33843 w 2996635"/>
              <a:gd name="connsiteY0" fmla="*/ 1696501 h 2980176"/>
              <a:gd name="connsiteX1" fmla="*/ 417922 w 2996635"/>
              <a:gd name="connsiteY1" fmla="*/ 488709 h 2980176"/>
              <a:gd name="connsiteX2" fmla="*/ 1549519 w 2996635"/>
              <a:gd name="connsiteY2" fmla="*/ 2 h 2980176"/>
              <a:gd name="connsiteX3" fmla="*/ 2635021 w 2996635"/>
              <a:gd name="connsiteY3" fmla="*/ 491957 h 2980176"/>
              <a:gd name="connsiteX4" fmla="*/ 2866547 w 2996635"/>
              <a:gd name="connsiteY4" fmla="*/ 2130827 h 2980176"/>
              <a:gd name="connsiteX5" fmla="*/ 1168968 w 2996635"/>
              <a:gd name="connsiteY5" fmla="*/ 2965821 h 2980176"/>
              <a:gd name="connsiteX6" fmla="*/ 33843 w 2996635"/>
              <a:gd name="connsiteY6" fmla="*/ 1696501 h 298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6635" h="2980176">
                <a:moveTo>
                  <a:pt x="33843" y="1696501"/>
                </a:moveTo>
                <a:cubicBezTo>
                  <a:pt x="-94379" y="1135372"/>
                  <a:pt x="165309" y="771459"/>
                  <a:pt x="417922" y="488709"/>
                </a:cubicBezTo>
                <a:cubicBezTo>
                  <a:pt x="670535" y="205959"/>
                  <a:pt x="1180003" y="-539"/>
                  <a:pt x="1549519" y="2"/>
                </a:cubicBezTo>
                <a:cubicBezTo>
                  <a:pt x="1919035" y="543"/>
                  <a:pt x="2415516" y="136819"/>
                  <a:pt x="2635021" y="491957"/>
                </a:cubicBezTo>
                <a:cubicBezTo>
                  <a:pt x="2854526" y="847095"/>
                  <a:pt x="3180827" y="1528397"/>
                  <a:pt x="2866547" y="2130827"/>
                </a:cubicBezTo>
                <a:cubicBezTo>
                  <a:pt x="2423573" y="2848403"/>
                  <a:pt x="1641085" y="3038209"/>
                  <a:pt x="1168968" y="2965821"/>
                </a:cubicBezTo>
                <a:cubicBezTo>
                  <a:pt x="696851" y="2893433"/>
                  <a:pt x="162065" y="2257630"/>
                  <a:pt x="33843" y="1696501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7 Points 2">
            <a:extLst>
              <a:ext uri="{FF2B5EF4-FFF2-40B4-BE49-F238E27FC236}">
                <a16:creationId xmlns:a16="http://schemas.microsoft.com/office/drawing/2014/main" id="{C3DC6072-5AD5-FBFC-C8F4-7698336A4C06}"/>
              </a:ext>
            </a:extLst>
          </p:cNvPr>
          <p:cNvSpPr/>
          <p:nvPr/>
        </p:nvSpPr>
        <p:spPr>
          <a:xfrm rot="655070">
            <a:off x="7248091" y="616479"/>
            <a:ext cx="4949074" cy="4986231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371032F-4AF3-8568-A556-3CCC9DB5ED5D}"/>
              </a:ext>
            </a:extLst>
          </p:cNvPr>
          <p:cNvSpPr/>
          <p:nvPr/>
        </p:nvSpPr>
        <p:spPr>
          <a:xfrm rot="8632732">
            <a:off x="-598866" y="1426895"/>
            <a:ext cx="6033509" cy="2778669"/>
          </a:xfrm>
          <a:custGeom>
            <a:avLst/>
            <a:gdLst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96094 w 3429855"/>
              <a:gd name="connsiteY2" fmla="*/ 1904172 h 1967436"/>
              <a:gd name="connsiteX3" fmla="*/ 30923 w 3429855"/>
              <a:gd name="connsiteY3" fmla="*/ 873691 h 1967436"/>
              <a:gd name="connsiteX4" fmla="*/ 12232 w 3429855"/>
              <a:gd name="connsiteY4" fmla="*/ 0 h 1967436"/>
              <a:gd name="connsiteX5" fmla="*/ 3416309 w 3429855"/>
              <a:gd name="connsiteY5" fmla="*/ 4176 h 1967436"/>
              <a:gd name="connsiteX6" fmla="*/ 3410360 w 3429855"/>
              <a:gd name="connsiteY6" fmla="*/ 1246580 h 1967436"/>
              <a:gd name="connsiteX7" fmla="*/ 3389093 w 3429855"/>
              <a:gd name="connsiteY7" fmla="*/ 1921570 h 1967436"/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30923 w 3429855"/>
              <a:gd name="connsiteY2" fmla="*/ 873691 h 1967436"/>
              <a:gd name="connsiteX3" fmla="*/ 12232 w 3429855"/>
              <a:gd name="connsiteY3" fmla="*/ 0 h 1967436"/>
              <a:gd name="connsiteX4" fmla="*/ 3416309 w 3429855"/>
              <a:gd name="connsiteY4" fmla="*/ 4176 h 1967436"/>
              <a:gd name="connsiteX5" fmla="*/ 3410360 w 3429855"/>
              <a:gd name="connsiteY5" fmla="*/ 1246580 h 1967436"/>
              <a:gd name="connsiteX6" fmla="*/ 3389093 w 3429855"/>
              <a:gd name="connsiteY6" fmla="*/ 1921570 h 1967436"/>
              <a:gd name="connsiteX7" fmla="*/ 3383099 w 3429855"/>
              <a:gd name="connsiteY7" fmla="*/ 1967436 h 1967436"/>
              <a:gd name="connsiteX0" fmla="*/ 3383099 w 3429855"/>
              <a:gd name="connsiteY0" fmla="*/ 1967436 h 1967436"/>
              <a:gd name="connsiteX1" fmla="*/ 18063 w 3429855"/>
              <a:gd name="connsiteY1" fmla="*/ 1957464 h 1967436"/>
              <a:gd name="connsiteX2" fmla="*/ 30923 w 3429855"/>
              <a:gd name="connsiteY2" fmla="*/ 873691 h 1967436"/>
              <a:gd name="connsiteX3" fmla="*/ 12232 w 3429855"/>
              <a:gd name="connsiteY3" fmla="*/ 0 h 1967436"/>
              <a:gd name="connsiteX4" fmla="*/ 3416309 w 3429855"/>
              <a:gd name="connsiteY4" fmla="*/ 4176 h 1967436"/>
              <a:gd name="connsiteX5" fmla="*/ 3410360 w 3429855"/>
              <a:gd name="connsiteY5" fmla="*/ 1246580 h 1967436"/>
              <a:gd name="connsiteX6" fmla="*/ 3389093 w 3429855"/>
              <a:gd name="connsiteY6" fmla="*/ 1921570 h 1967436"/>
              <a:gd name="connsiteX7" fmla="*/ 3383099 w 3429855"/>
              <a:gd name="connsiteY7" fmla="*/ 1967436 h 1967436"/>
              <a:gd name="connsiteX0" fmla="*/ 3370867 w 3417623"/>
              <a:gd name="connsiteY0" fmla="*/ 1967436 h 1967436"/>
              <a:gd name="connsiteX1" fmla="*/ 5831 w 3417623"/>
              <a:gd name="connsiteY1" fmla="*/ 1957464 h 1967436"/>
              <a:gd name="connsiteX2" fmla="*/ 0 w 3417623"/>
              <a:gd name="connsiteY2" fmla="*/ 0 h 1967436"/>
              <a:gd name="connsiteX3" fmla="*/ 3404077 w 3417623"/>
              <a:gd name="connsiteY3" fmla="*/ 4176 h 1967436"/>
              <a:gd name="connsiteX4" fmla="*/ 3398128 w 3417623"/>
              <a:gd name="connsiteY4" fmla="*/ 1246580 h 1967436"/>
              <a:gd name="connsiteX5" fmla="*/ 3376861 w 3417623"/>
              <a:gd name="connsiteY5" fmla="*/ 1921570 h 1967436"/>
              <a:gd name="connsiteX6" fmla="*/ 3370867 w 3417623"/>
              <a:gd name="connsiteY6" fmla="*/ 1967436 h 1967436"/>
              <a:gd name="connsiteX0" fmla="*/ 3370867 w 3648525"/>
              <a:gd name="connsiteY0" fmla="*/ 1967436 h 1967436"/>
              <a:gd name="connsiteX1" fmla="*/ 5831 w 3648525"/>
              <a:gd name="connsiteY1" fmla="*/ 1957464 h 1967436"/>
              <a:gd name="connsiteX2" fmla="*/ 0 w 3648525"/>
              <a:gd name="connsiteY2" fmla="*/ 0 h 1967436"/>
              <a:gd name="connsiteX3" fmla="*/ 3404077 w 3648525"/>
              <a:gd name="connsiteY3" fmla="*/ 4176 h 1967436"/>
              <a:gd name="connsiteX4" fmla="*/ 3376861 w 3648525"/>
              <a:gd name="connsiteY4" fmla="*/ 1921570 h 1967436"/>
              <a:gd name="connsiteX5" fmla="*/ 3370867 w 3648525"/>
              <a:gd name="connsiteY5" fmla="*/ 1967436 h 1967436"/>
              <a:gd name="connsiteX0" fmla="*/ 3370867 w 3420134"/>
              <a:gd name="connsiteY0" fmla="*/ 1967436 h 1967436"/>
              <a:gd name="connsiteX1" fmla="*/ 5831 w 3420134"/>
              <a:gd name="connsiteY1" fmla="*/ 1957464 h 1967436"/>
              <a:gd name="connsiteX2" fmla="*/ 0 w 3420134"/>
              <a:gd name="connsiteY2" fmla="*/ 0 h 1967436"/>
              <a:gd name="connsiteX3" fmla="*/ 3404077 w 3420134"/>
              <a:gd name="connsiteY3" fmla="*/ 4176 h 1967436"/>
              <a:gd name="connsiteX4" fmla="*/ 3376861 w 3420134"/>
              <a:gd name="connsiteY4" fmla="*/ 1921570 h 1967436"/>
              <a:gd name="connsiteX5" fmla="*/ 3370867 w 3420134"/>
              <a:gd name="connsiteY5" fmla="*/ 1967436 h 19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20134" h="1967436">
                <a:moveTo>
                  <a:pt x="3370867" y="1967436"/>
                </a:moveTo>
                <a:lnTo>
                  <a:pt x="5831" y="1957464"/>
                </a:lnTo>
                <a:cubicBezTo>
                  <a:pt x="3887" y="1304976"/>
                  <a:pt x="1944" y="652488"/>
                  <a:pt x="0" y="0"/>
                </a:cubicBezTo>
                <a:lnTo>
                  <a:pt x="3404077" y="4176"/>
                </a:lnTo>
                <a:cubicBezTo>
                  <a:pt x="3450373" y="699042"/>
                  <a:pt x="3382396" y="1594360"/>
                  <a:pt x="3376861" y="1921570"/>
                </a:cubicBezTo>
                <a:lnTo>
                  <a:pt x="3370867" y="1967436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31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28">
            <a:extLst>
              <a:ext uri="{FF2B5EF4-FFF2-40B4-BE49-F238E27FC236}">
                <a16:creationId xmlns:a16="http://schemas.microsoft.com/office/drawing/2014/main" id="{F30CBD22-E536-26E8-ADAE-542BAD9C8C92}"/>
              </a:ext>
            </a:extLst>
          </p:cNvPr>
          <p:cNvSpPr/>
          <p:nvPr/>
        </p:nvSpPr>
        <p:spPr>
          <a:xfrm rot="18585563">
            <a:off x="10241755" y="4995728"/>
            <a:ext cx="1858039" cy="1910197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  <a:gd name="connsiteX0" fmla="*/ 11907 w 3045014"/>
              <a:gd name="connsiteY0" fmla="*/ 1624335 h 3017657"/>
              <a:gd name="connsiteX1" fmla="*/ 453606 w 3045014"/>
              <a:gd name="connsiteY1" fmla="*/ 460440 h 3017657"/>
              <a:gd name="connsiteX2" fmla="*/ 1412722 w 3045014"/>
              <a:gd name="connsiteY2" fmla="*/ 0 h 3017657"/>
              <a:gd name="connsiteX3" fmla="*/ 2551450 w 3045014"/>
              <a:gd name="connsiteY3" fmla="*/ 461827 h 3017657"/>
              <a:gd name="connsiteX4" fmla="*/ 2935457 w 3045014"/>
              <a:gd name="connsiteY4" fmla="*/ 2091694 h 3017657"/>
              <a:gd name="connsiteX5" fmla="*/ 1256935 w 3045014"/>
              <a:gd name="connsiteY5" fmla="*/ 3004830 h 3017657"/>
              <a:gd name="connsiteX6" fmla="*/ 11907 w 3045014"/>
              <a:gd name="connsiteY6" fmla="*/ 1624335 h 3017657"/>
              <a:gd name="connsiteX0" fmla="*/ 14192 w 3047299"/>
              <a:gd name="connsiteY0" fmla="*/ 1624335 h 3017657"/>
              <a:gd name="connsiteX1" fmla="*/ 455891 w 3047299"/>
              <a:gd name="connsiteY1" fmla="*/ 460440 h 3017657"/>
              <a:gd name="connsiteX2" fmla="*/ 1415007 w 3047299"/>
              <a:gd name="connsiteY2" fmla="*/ 0 h 3017657"/>
              <a:gd name="connsiteX3" fmla="*/ 2553735 w 3047299"/>
              <a:gd name="connsiteY3" fmla="*/ 461827 h 3017657"/>
              <a:gd name="connsiteX4" fmla="*/ 2937742 w 3047299"/>
              <a:gd name="connsiteY4" fmla="*/ 2091694 h 3017657"/>
              <a:gd name="connsiteX5" fmla="*/ 1259220 w 3047299"/>
              <a:gd name="connsiteY5" fmla="*/ 3004830 h 3017657"/>
              <a:gd name="connsiteX6" fmla="*/ 14192 w 3047299"/>
              <a:gd name="connsiteY6" fmla="*/ 1624335 h 3017657"/>
              <a:gd name="connsiteX0" fmla="*/ 14192 w 2960523"/>
              <a:gd name="connsiteY0" fmla="*/ 1624335 h 3017246"/>
              <a:gd name="connsiteX1" fmla="*/ 455891 w 2960523"/>
              <a:gd name="connsiteY1" fmla="*/ 460440 h 3017246"/>
              <a:gd name="connsiteX2" fmla="*/ 1415007 w 2960523"/>
              <a:gd name="connsiteY2" fmla="*/ 0 h 3017246"/>
              <a:gd name="connsiteX3" fmla="*/ 2553735 w 2960523"/>
              <a:gd name="connsiteY3" fmla="*/ 461827 h 3017246"/>
              <a:gd name="connsiteX4" fmla="*/ 2837859 w 2960523"/>
              <a:gd name="connsiteY4" fmla="*/ 2086251 h 3017246"/>
              <a:gd name="connsiteX5" fmla="*/ 1259220 w 2960523"/>
              <a:gd name="connsiteY5" fmla="*/ 3004830 h 3017246"/>
              <a:gd name="connsiteX6" fmla="*/ 14192 w 2960523"/>
              <a:gd name="connsiteY6" fmla="*/ 1624335 h 3017246"/>
              <a:gd name="connsiteX0" fmla="*/ 14192 w 2957884"/>
              <a:gd name="connsiteY0" fmla="*/ 1626269 h 3019180"/>
              <a:gd name="connsiteX1" fmla="*/ 455891 w 2957884"/>
              <a:gd name="connsiteY1" fmla="*/ 462374 h 3019180"/>
              <a:gd name="connsiteX2" fmla="*/ 1415007 w 2957884"/>
              <a:gd name="connsiteY2" fmla="*/ 1934 h 3019180"/>
              <a:gd name="connsiteX3" fmla="*/ 2539531 w 2957884"/>
              <a:gd name="connsiteY3" fmla="*/ 618605 h 3019180"/>
              <a:gd name="connsiteX4" fmla="*/ 2837859 w 2957884"/>
              <a:gd name="connsiteY4" fmla="*/ 2088185 h 3019180"/>
              <a:gd name="connsiteX5" fmla="*/ 1259220 w 2957884"/>
              <a:gd name="connsiteY5" fmla="*/ 3006764 h 3019180"/>
              <a:gd name="connsiteX6" fmla="*/ 14192 w 2957884"/>
              <a:gd name="connsiteY6" fmla="*/ 1626269 h 3019180"/>
              <a:gd name="connsiteX0" fmla="*/ 13945 w 2955938"/>
              <a:gd name="connsiteY0" fmla="*/ 1591183 h 2984094"/>
              <a:gd name="connsiteX1" fmla="*/ 455644 w 2955938"/>
              <a:gd name="connsiteY1" fmla="*/ 427288 h 2984094"/>
              <a:gd name="connsiteX2" fmla="*/ 1478416 w 2955938"/>
              <a:gd name="connsiteY2" fmla="*/ 2429 h 2984094"/>
              <a:gd name="connsiteX3" fmla="*/ 2539284 w 2955938"/>
              <a:gd name="connsiteY3" fmla="*/ 583519 h 2984094"/>
              <a:gd name="connsiteX4" fmla="*/ 2837612 w 2955938"/>
              <a:gd name="connsiteY4" fmla="*/ 2053099 h 2984094"/>
              <a:gd name="connsiteX5" fmla="*/ 1258973 w 2955938"/>
              <a:gd name="connsiteY5" fmla="*/ 2971678 h 2984094"/>
              <a:gd name="connsiteX6" fmla="*/ 13945 w 2955938"/>
              <a:gd name="connsiteY6" fmla="*/ 1591183 h 2984094"/>
              <a:gd name="connsiteX0" fmla="*/ 14815 w 2932012"/>
              <a:gd name="connsiteY0" fmla="*/ 1604636 h 2983550"/>
              <a:gd name="connsiteX1" fmla="*/ 431718 w 2932012"/>
              <a:gd name="connsiteY1" fmla="*/ 427313 h 2983550"/>
              <a:gd name="connsiteX2" fmla="*/ 1454490 w 2932012"/>
              <a:gd name="connsiteY2" fmla="*/ 2454 h 2983550"/>
              <a:gd name="connsiteX3" fmla="*/ 2515358 w 2932012"/>
              <a:gd name="connsiteY3" fmla="*/ 583544 h 2983550"/>
              <a:gd name="connsiteX4" fmla="*/ 2813686 w 2932012"/>
              <a:gd name="connsiteY4" fmla="*/ 2053124 h 2983550"/>
              <a:gd name="connsiteX5" fmla="*/ 1235047 w 2932012"/>
              <a:gd name="connsiteY5" fmla="*/ 2971703 h 2983550"/>
              <a:gd name="connsiteX6" fmla="*/ 14815 w 2932012"/>
              <a:gd name="connsiteY6" fmla="*/ 1604636 h 2983550"/>
              <a:gd name="connsiteX0" fmla="*/ 16628 w 2890261"/>
              <a:gd name="connsiteY0" fmla="*/ 1616089 h 2983092"/>
              <a:gd name="connsiteX1" fmla="*/ 389967 w 2890261"/>
              <a:gd name="connsiteY1" fmla="*/ 427335 h 2983092"/>
              <a:gd name="connsiteX2" fmla="*/ 1412739 w 2890261"/>
              <a:gd name="connsiteY2" fmla="*/ 2476 h 2983092"/>
              <a:gd name="connsiteX3" fmla="*/ 2473607 w 2890261"/>
              <a:gd name="connsiteY3" fmla="*/ 583566 h 2983092"/>
              <a:gd name="connsiteX4" fmla="*/ 2771935 w 2890261"/>
              <a:gd name="connsiteY4" fmla="*/ 2053146 h 2983092"/>
              <a:gd name="connsiteX5" fmla="*/ 1193296 w 2890261"/>
              <a:gd name="connsiteY5" fmla="*/ 2971725 h 2983092"/>
              <a:gd name="connsiteX6" fmla="*/ 16628 w 2890261"/>
              <a:gd name="connsiteY6" fmla="*/ 1616089 h 2983092"/>
              <a:gd name="connsiteX0" fmla="*/ 28885 w 2902518"/>
              <a:gd name="connsiteY0" fmla="*/ 1614467 h 2981472"/>
              <a:gd name="connsiteX1" fmla="*/ 449105 w 2902518"/>
              <a:gd name="connsiteY1" fmla="*/ 482063 h 2981472"/>
              <a:gd name="connsiteX2" fmla="*/ 1424996 w 2902518"/>
              <a:gd name="connsiteY2" fmla="*/ 854 h 2981472"/>
              <a:gd name="connsiteX3" fmla="*/ 2485864 w 2902518"/>
              <a:gd name="connsiteY3" fmla="*/ 581944 h 2981472"/>
              <a:gd name="connsiteX4" fmla="*/ 2784192 w 2902518"/>
              <a:gd name="connsiteY4" fmla="*/ 2051524 h 2981472"/>
              <a:gd name="connsiteX5" fmla="*/ 1205553 w 2902518"/>
              <a:gd name="connsiteY5" fmla="*/ 2970103 h 2981472"/>
              <a:gd name="connsiteX6" fmla="*/ 28885 w 2902518"/>
              <a:gd name="connsiteY6" fmla="*/ 1614467 h 2981472"/>
              <a:gd name="connsiteX0" fmla="*/ 29067 w 2902700"/>
              <a:gd name="connsiteY0" fmla="*/ 1614467 h 2981470"/>
              <a:gd name="connsiteX1" fmla="*/ 449287 w 2902700"/>
              <a:gd name="connsiteY1" fmla="*/ 482063 h 2981470"/>
              <a:gd name="connsiteX2" fmla="*/ 1425178 w 2902700"/>
              <a:gd name="connsiteY2" fmla="*/ 854 h 2981470"/>
              <a:gd name="connsiteX3" fmla="*/ 2486046 w 2902700"/>
              <a:gd name="connsiteY3" fmla="*/ 581944 h 2981470"/>
              <a:gd name="connsiteX4" fmla="*/ 2784374 w 2902700"/>
              <a:gd name="connsiteY4" fmla="*/ 2051524 h 2981470"/>
              <a:gd name="connsiteX5" fmla="*/ 1205735 w 2902700"/>
              <a:gd name="connsiteY5" fmla="*/ 2970103 h 2981470"/>
              <a:gd name="connsiteX6" fmla="*/ 29067 w 2902700"/>
              <a:gd name="connsiteY6" fmla="*/ 1614467 h 2981470"/>
              <a:gd name="connsiteX0" fmla="*/ 31759 w 2861927"/>
              <a:gd name="connsiteY0" fmla="*/ 1748662 h 2976424"/>
              <a:gd name="connsiteX1" fmla="*/ 408514 w 2861927"/>
              <a:gd name="connsiteY1" fmla="*/ 482146 h 2976424"/>
              <a:gd name="connsiteX2" fmla="*/ 1384405 w 2861927"/>
              <a:gd name="connsiteY2" fmla="*/ 937 h 2976424"/>
              <a:gd name="connsiteX3" fmla="*/ 2445273 w 2861927"/>
              <a:gd name="connsiteY3" fmla="*/ 582027 h 2976424"/>
              <a:gd name="connsiteX4" fmla="*/ 2743601 w 2861927"/>
              <a:gd name="connsiteY4" fmla="*/ 2051607 h 2976424"/>
              <a:gd name="connsiteX5" fmla="*/ 1164962 w 2861927"/>
              <a:gd name="connsiteY5" fmla="*/ 2970186 h 2976424"/>
              <a:gd name="connsiteX6" fmla="*/ 31759 w 2861927"/>
              <a:gd name="connsiteY6" fmla="*/ 1748662 h 2976424"/>
              <a:gd name="connsiteX0" fmla="*/ 32411 w 2861230"/>
              <a:gd name="connsiteY0" fmla="*/ 1703227 h 2930989"/>
              <a:gd name="connsiteX1" fmla="*/ 409166 w 2861230"/>
              <a:gd name="connsiteY1" fmla="*/ 436711 h 2930989"/>
              <a:gd name="connsiteX2" fmla="*/ 1436640 w 2861230"/>
              <a:gd name="connsiteY2" fmla="*/ 1129 h 2930989"/>
              <a:gd name="connsiteX3" fmla="*/ 2445925 w 2861230"/>
              <a:gd name="connsiteY3" fmla="*/ 536592 h 2930989"/>
              <a:gd name="connsiteX4" fmla="*/ 2744253 w 2861230"/>
              <a:gd name="connsiteY4" fmla="*/ 2006172 h 2930989"/>
              <a:gd name="connsiteX5" fmla="*/ 1165614 w 2861230"/>
              <a:gd name="connsiteY5" fmla="*/ 2924751 h 2930989"/>
              <a:gd name="connsiteX6" fmla="*/ 32411 w 2861230"/>
              <a:gd name="connsiteY6" fmla="*/ 1703227 h 2930989"/>
              <a:gd name="connsiteX0" fmla="*/ 32413 w 2825621"/>
              <a:gd name="connsiteY0" fmla="*/ 1703227 h 2929700"/>
              <a:gd name="connsiteX1" fmla="*/ 409168 w 2825621"/>
              <a:gd name="connsiteY1" fmla="*/ 436711 h 2929700"/>
              <a:gd name="connsiteX2" fmla="*/ 1436642 w 2825621"/>
              <a:gd name="connsiteY2" fmla="*/ 1129 h 2929700"/>
              <a:gd name="connsiteX3" fmla="*/ 2445927 w 2825621"/>
              <a:gd name="connsiteY3" fmla="*/ 536592 h 2929700"/>
              <a:gd name="connsiteX4" fmla="*/ 2702042 w 2825621"/>
              <a:gd name="connsiteY4" fmla="*/ 1979994 h 2929700"/>
              <a:gd name="connsiteX5" fmla="*/ 1165616 w 2825621"/>
              <a:gd name="connsiteY5" fmla="*/ 2924751 h 2929700"/>
              <a:gd name="connsiteX6" fmla="*/ 32413 w 2825621"/>
              <a:gd name="connsiteY6" fmla="*/ 1703227 h 2929700"/>
              <a:gd name="connsiteX0" fmla="*/ 33345 w 2826553"/>
              <a:gd name="connsiteY0" fmla="*/ 1703227 h 2887517"/>
              <a:gd name="connsiteX1" fmla="*/ 410100 w 2826553"/>
              <a:gd name="connsiteY1" fmla="*/ 436711 h 2887517"/>
              <a:gd name="connsiteX2" fmla="*/ 1437574 w 2826553"/>
              <a:gd name="connsiteY2" fmla="*/ 1129 h 2887517"/>
              <a:gd name="connsiteX3" fmla="*/ 2446859 w 2826553"/>
              <a:gd name="connsiteY3" fmla="*/ 536592 h 2887517"/>
              <a:gd name="connsiteX4" fmla="*/ 2702974 w 2826553"/>
              <a:gd name="connsiteY4" fmla="*/ 1979994 h 2887517"/>
              <a:gd name="connsiteX5" fmla="*/ 1185353 w 2826553"/>
              <a:gd name="connsiteY5" fmla="*/ 2881864 h 2887517"/>
              <a:gd name="connsiteX6" fmla="*/ 33345 w 2826553"/>
              <a:gd name="connsiteY6" fmla="*/ 1703227 h 2887517"/>
              <a:gd name="connsiteX0" fmla="*/ 12394 w 2805602"/>
              <a:gd name="connsiteY0" fmla="*/ 1703227 h 2887517"/>
              <a:gd name="connsiteX1" fmla="*/ 389149 w 2805602"/>
              <a:gd name="connsiteY1" fmla="*/ 436711 h 2887517"/>
              <a:gd name="connsiteX2" fmla="*/ 1416623 w 2805602"/>
              <a:gd name="connsiteY2" fmla="*/ 1129 h 2887517"/>
              <a:gd name="connsiteX3" fmla="*/ 2425908 w 2805602"/>
              <a:gd name="connsiteY3" fmla="*/ 536592 h 2887517"/>
              <a:gd name="connsiteX4" fmla="*/ 2682023 w 2805602"/>
              <a:gd name="connsiteY4" fmla="*/ 1979994 h 2887517"/>
              <a:gd name="connsiteX5" fmla="*/ 1164402 w 2805602"/>
              <a:gd name="connsiteY5" fmla="*/ 2881864 h 2887517"/>
              <a:gd name="connsiteX6" fmla="*/ 12394 w 2805602"/>
              <a:gd name="connsiteY6" fmla="*/ 1703227 h 2887517"/>
              <a:gd name="connsiteX0" fmla="*/ 32809 w 2826017"/>
              <a:gd name="connsiteY0" fmla="*/ 1703227 h 2887517"/>
              <a:gd name="connsiteX1" fmla="*/ 409564 w 2826017"/>
              <a:gd name="connsiteY1" fmla="*/ 436711 h 2887517"/>
              <a:gd name="connsiteX2" fmla="*/ 1437038 w 2826017"/>
              <a:gd name="connsiteY2" fmla="*/ 1129 h 2887517"/>
              <a:gd name="connsiteX3" fmla="*/ 2446323 w 2826017"/>
              <a:gd name="connsiteY3" fmla="*/ 536592 h 2887517"/>
              <a:gd name="connsiteX4" fmla="*/ 2702438 w 2826017"/>
              <a:gd name="connsiteY4" fmla="*/ 1979994 h 2887517"/>
              <a:gd name="connsiteX5" fmla="*/ 1184817 w 2826017"/>
              <a:gd name="connsiteY5" fmla="*/ 2881864 h 2887517"/>
              <a:gd name="connsiteX6" fmla="*/ 32809 w 2826017"/>
              <a:gd name="connsiteY6" fmla="*/ 1703227 h 2887517"/>
              <a:gd name="connsiteX0" fmla="*/ 32809 w 2812930"/>
              <a:gd name="connsiteY0" fmla="*/ 1703227 h 2891892"/>
              <a:gd name="connsiteX1" fmla="*/ 409564 w 2812930"/>
              <a:gd name="connsiteY1" fmla="*/ 436711 h 2891892"/>
              <a:gd name="connsiteX2" fmla="*/ 1437038 w 2812930"/>
              <a:gd name="connsiteY2" fmla="*/ 1129 h 2891892"/>
              <a:gd name="connsiteX3" fmla="*/ 2446323 w 2812930"/>
              <a:gd name="connsiteY3" fmla="*/ 536592 h 2891892"/>
              <a:gd name="connsiteX4" fmla="*/ 2686706 w 2812930"/>
              <a:gd name="connsiteY4" fmla="*/ 2046174 h 2891892"/>
              <a:gd name="connsiteX5" fmla="*/ 1184817 w 2812930"/>
              <a:gd name="connsiteY5" fmla="*/ 2881864 h 2891892"/>
              <a:gd name="connsiteX6" fmla="*/ 32809 w 2812930"/>
              <a:gd name="connsiteY6" fmla="*/ 1703227 h 2891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2930" h="2891892">
                <a:moveTo>
                  <a:pt x="32809" y="1703227"/>
                </a:moveTo>
                <a:cubicBezTo>
                  <a:pt x="-94915" y="1117381"/>
                  <a:pt x="175526" y="720394"/>
                  <a:pt x="409564" y="436711"/>
                </a:cubicBezTo>
                <a:cubicBezTo>
                  <a:pt x="643602" y="153028"/>
                  <a:pt x="1097578" y="-15518"/>
                  <a:pt x="1437038" y="1129"/>
                </a:cubicBezTo>
                <a:cubicBezTo>
                  <a:pt x="1776498" y="17776"/>
                  <a:pt x="2238045" y="195751"/>
                  <a:pt x="2446323" y="536592"/>
                </a:cubicBezTo>
                <a:cubicBezTo>
                  <a:pt x="2654601" y="877433"/>
                  <a:pt x="3000986" y="1443744"/>
                  <a:pt x="2686706" y="2046174"/>
                </a:cubicBezTo>
                <a:cubicBezTo>
                  <a:pt x="2243732" y="2763750"/>
                  <a:pt x="1627133" y="2939022"/>
                  <a:pt x="1184817" y="2881864"/>
                </a:cubicBezTo>
                <a:cubicBezTo>
                  <a:pt x="742501" y="2824706"/>
                  <a:pt x="160533" y="2289073"/>
                  <a:pt x="32809" y="17032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790" y="5270513"/>
            <a:ext cx="6816291" cy="807720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1CEF28A-3F52-68BB-661E-D02CAE40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85802" y="1375079"/>
            <a:ext cx="7394054" cy="320168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400"/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5125" y="6356350"/>
            <a:ext cx="206653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3516" y="6356350"/>
            <a:ext cx="49183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EF7170A-F9A7-05AB-2DC1-6B0DFCA876A1}"/>
              </a:ext>
            </a:extLst>
          </p:cNvPr>
          <p:cNvSpPr/>
          <p:nvPr/>
        </p:nvSpPr>
        <p:spPr>
          <a:xfrm rot="6910187">
            <a:off x="8540964" y="5072757"/>
            <a:ext cx="2167730" cy="1145130"/>
          </a:xfrm>
          <a:custGeom>
            <a:avLst/>
            <a:gdLst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96094 w 3429855"/>
              <a:gd name="connsiteY2" fmla="*/ 1904172 h 1967436"/>
              <a:gd name="connsiteX3" fmla="*/ 30923 w 3429855"/>
              <a:gd name="connsiteY3" fmla="*/ 873691 h 1967436"/>
              <a:gd name="connsiteX4" fmla="*/ 12232 w 3429855"/>
              <a:gd name="connsiteY4" fmla="*/ 0 h 1967436"/>
              <a:gd name="connsiteX5" fmla="*/ 3416309 w 3429855"/>
              <a:gd name="connsiteY5" fmla="*/ 4176 h 1967436"/>
              <a:gd name="connsiteX6" fmla="*/ 3410360 w 3429855"/>
              <a:gd name="connsiteY6" fmla="*/ 1246580 h 1967436"/>
              <a:gd name="connsiteX7" fmla="*/ 3389093 w 3429855"/>
              <a:gd name="connsiteY7" fmla="*/ 1921570 h 1967436"/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30923 w 3429855"/>
              <a:gd name="connsiteY2" fmla="*/ 873691 h 1967436"/>
              <a:gd name="connsiteX3" fmla="*/ 12232 w 3429855"/>
              <a:gd name="connsiteY3" fmla="*/ 0 h 1967436"/>
              <a:gd name="connsiteX4" fmla="*/ 3416309 w 3429855"/>
              <a:gd name="connsiteY4" fmla="*/ 4176 h 1967436"/>
              <a:gd name="connsiteX5" fmla="*/ 3410360 w 3429855"/>
              <a:gd name="connsiteY5" fmla="*/ 1246580 h 1967436"/>
              <a:gd name="connsiteX6" fmla="*/ 3389093 w 3429855"/>
              <a:gd name="connsiteY6" fmla="*/ 1921570 h 1967436"/>
              <a:gd name="connsiteX7" fmla="*/ 3383099 w 3429855"/>
              <a:gd name="connsiteY7" fmla="*/ 1967436 h 1967436"/>
              <a:gd name="connsiteX0" fmla="*/ 3383099 w 3429855"/>
              <a:gd name="connsiteY0" fmla="*/ 1967436 h 1967436"/>
              <a:gd name="connsiteX1" fmla="*/ 18063 w 3429855"/>
              <a:gd name="connsiteY1" fmla="*/ 1957464 h 1967436"/>
              <a:gd name="connsiteX2" fmla="*/ 30923 w 3429855"/>
              <a:gd name="connsiteY2" fmla="*/ 873691 h 1967436"/>
              <a:gd name="connsiteX3" fmla="*/ 12232 w 3429855"/>
              <a:gd name="connsiteY3" fmla="*/ 0 h 1967436"/>
              <a:gd name="connsiteX4" fmla="*/ 3416309 w 3429855"/>
              <a:gd name="connsiteY4" fmla="*/ 4176 h 1967436"/>
              <a:gd name="connsiteX5" fmla="*/ 3410360 w 3429855"/>
              <a:gd name="connsiteY5" fmla="*/ 1246580 h 1967436"/>
              <a:gd name="connsiteX6" fmla="*/ 3389093 w 3429855"/>
              <a:gd name="connsiteY6" fmla="*/ 1921570 h 1967436"/>
              <a:gd name="connsiteX7" fmla="*/ 3383099 w 3429855"/>
              <a:gd name="connsiteY7" fmla="*/ 1967436 h 1967436"/>
              <a:gd name="connsiteX0" fmla="*/ 3370867 w 3417623"/>
              <a:gd name="connsiteY0" fmla="*/ 1967436 h 1967436"/>
              <a:gd name="connsiteX1" fmla="*/ 5831 w 3417623"/>
              <a:gd name="connsiteY1" fmla="*/ 1957464 h 1967436"/>
              <a:gd name="connsiteX2" fmla="*/ 0 w 3417623"/>
              <a:gd name="connsiteY2" fmla="*/ 0 h 1967436"/>
              <a:gd name="connsiteX3" fmla="*/ 3404077 w 3417623"/>
              <a:gd name="connsiteY3" fmla="*/ 4176 h 1967436"/>
              <a:gd name="connsiteX4" fmla="*/ 3398128 w 3417623"/>
              <a:gd name="connsiteY4" fmla="*/ 1246580 h 1967436"/>
              <a:gd name="connsiteX5" fmla="*/ 3376861 w 3417623"/>
              <a:gd name="connsiteY5" fmla="*/ 1921570 h 1967436"/>
              <a:gd name="connsiteX6" fmla="*/ 3370867 w 3417623"/>
              <a:gd name="connsiteY6" fmla="*/ 1967436 h 1967436"/>
              <a:gd name="connsiteX0" fmla="*/ 3370867 w 3648525"/>
              <a:gd name="connsiteY0" fmla="*/ 1967436 h 1967436"/>
              <a:gd name="connsiteX1" fmla="*/ 5831 w 3648525"/>
              <a:gd name="connsiteY1" fmla="*/ 1957464 h 1967436"/>
              <a:gd name="connsiteX2" fmla="*/ 0 w 3648525"/>
              <a:gd name="connsiteY2" fmla="*/ 0 h 1967436"/>
              <a:gd name="connsiteX3" fmla="*/ 3404077 w 3648525"/>
              <a:gd name="connsiteY3" fmla="*/ 4176 h 1967436"/>
              <a:gd name="connsiteX4" fmla="*/ 3376861 w 3648525"/>
              <a:gd name="connsiteY4" fmla="*/ 1921570 h 1967436"/>
              <a:gd name="connsiteX5" fmla="*/ 3370867 w 3648525"/>
              <a:gd name="connsiteY5" fmla="*/ 1967436 h 1967436"/>
              <a:gd name="connsiteX0" fmla="*/ 3370867 w 3420134"/>
              <a:gd name="connsiteY0" fmla="*/ 1967436 h 1967436"/>
              <a:gd name="connsiteX1" fmla="*/ 5831 w 3420134"/>
              <a:gd name="connsiteY1" fmla="*/ 1957464 h 1967436"/>
              <a:gd name="connsiteX2" fmla="*/ 0 w 3420134"/>
              <a:gd name="connsiteY2" fmla="*/ 0 h 1967436"/>
              <a:gd name="connsiteX3" fmla="*/ 3404077 w 3420134"/>
              <a:gd name="connsiteY3" fmla="*/ 4176 h 1967436"/>
              <a:gd name="connsiteX4" fmla="*/ 3376861 w 3420134"/>
              <a:gd name="connsiteY4" fmla="*/ 1921570 h 1967436"/>
              <a:gd name="connsiteX5" fmla="*/ 3370867 w 3420134"/>
              <a:gd name="connsiteY5" fmla="*/ 1967436 h 19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20134" h="1967436">
                <a:moveTo>
                  <a:pt x="3370867" y="1967436"/>
                </a:moveTo>
                <a:lnTo>
                  <a:pt x="5831" y="1957464"/>
                </a:lnTo>
                <a:cubicBezTo>
                  <a:pt x="3887" y="1304976"/>
                  <a:pt x="1944" y="652488"/>
                  <a:pt x="0" y="0"/>
                </a:cubicBezTo>
                <a:lnTo>
                  <a:pt x="3404077" y="4176"/>
                </a:lnTo>
                <a:cubicBezTo>
                  <a:pt x="3450373" y="699042"/>
                  <a:pt x="3382396" y="1594360"/>
                  <a:pt x="3376861" y="1921570"/>
                </a:cubicBezTo>
                <a:lnTo>
                  <a:pt x="3370867" y="19674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7" name="Star: 7 Points 2">
            <a:extLst>
              <a:ext uri="{FF2B5EF4-FFF2-40B4-BE49-F238E27FC236}">
                <a16:creationId xmlns:a16="http://schemas.microsoft.com/office/drawing/2014/main" id="{F6846D31-31E7-588B-1737-4BD00B2DCA26}"/>
              </a:ext>
            </a:extLst>
          </p:cNvPr>
          <p:cNvSpPr/>
          <p:nvPr/>
        </p:nvSpPr>
        <p:spPr>
          <a:xfrm rot="16714281">
            <a:off x="9934395" y="2992309"/>
            <a:ext cx="2033560" cy="2048828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65F7D01-21A9-0939-B89C-D52676F3930E}"/>
              </a:ext>
            </a:extLst>
          </p:cNvPr>
          <p:cNvSpPr/>
          <p:nvPr/>
        </p:nvSpPr>
        <p:spPr>
          <a:xfrm rot="5784107">
            <a:off x="11181008" y="6103856"/>
            <a:ext cx="124751" cy="137337"/>
          </a:xfrm>
          <a:prstGeom prst="ellipse">
            <a:avLst/>
          </a:prstGeom>
          <a:noFill/>
          <a:ln w="539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F5CF91-BA20-8A95-1277-A216C89A2382}"/>
              </a:ext>
            </a:extLst>
          </p:cNvPr>
          <p:cNvGrpSpPr/>
          <p:nvPr/>
        </p:nvGrpSpPr>
        <p:grpSpPr>
          <a:xfrm rot="784898" flipH="1">
            <a:off x="9403125" y="5495877"/>
            <a:ext cx="529288" cy="367128"/>
            <a:chOff x="9839339" y="677159"/>
            <a:chExt cx="751991" cy="521600"/>
          </a:xfrm>
        </p:grpSpPr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C0EEBD5B-FB39-50AA-1214-747DCD072EB6}"/>
                </a:ext>
              </a:extLst>
            </p:cNvPr>
            <p:cNvSpPr/>
            <p:nvPr/>
          </p:nvSpPr>
          <p:spPr>
            <a:xfrm rot="5636109">
              <a:off x="10405736" y="633065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0ED9D33-5B4E-90D8-D488-95CE77F7B194}"/>
                </a:ext>
              </a:extLst>
            </p:cNvPr>
            <p:cNvSpPr/>
            <p:nvPr/>
          </p:nvSpPr>
          <p:spPr>
            <a:xfrm rot="15963891" flipH="1">
              <a:off x="9883433" y="661928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20F23AD-BE92-A89F-127D-8172F015A9DC}"/>
                </a:ext>
              </a:extLst>
            </p:cNvPr>
            <p:cNvSpPr/>
            <p:nvPr/>
          </p:nvSpPr>
          <p:spPr>
            <a:xfrm>
              <a:off x="10099691" y="1099560"/>
              <a:ext cx="257366" cy="99199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D22A8F-B161-7EE9-812D-5FBDE1D1CA20}"/>
              </a:ext>
            </a:extLst>
          </p:cNvPr>
          <p:cNvGrpSpPr/>
          <p:nvPr/>
        </p:nvGrpSpPr>
        <p:grpSpPr>
          <a:xfrm flipH="1">
            <a:off x="11003564" y="5662962"/>
            <a:ext cx="552720" cy="258450"/>
            <a:chOff x="1162566" y="1754387"/>
            <a:chExt cx="669182" cy="31290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BA1864B-B3D8-DBB2-DE91-56194E6675BF}"/>
                </a:ext>
              </a:extLst>
            </p:cNvPr>
            <p:cNvSpPr/>
            <p:nvPr/>
          </p:nvSpPr>
          <p:spPr>
            <a:xfrm rot="21262796" flipV="1">
              <a:off x="1162566" y="1771850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10">
              <a:extLst>
                <a:ext uri="{FF2B5EF4-FFF2-40B4-BE49-F238E27FC236}">
                  <a16:creationId xmlns:a16="http://schemas.microsoft.com/office/drawing/2014/main" id="{0E4FD2E7-021A-3CAD-BBEB-C3DA66714DD7}"/>
                </a:ext>
              </a:extLst>
            </p:cNvPr>
            <p:cNvSpPr/>
            <p:nvPr/>
          </p:nvSpPr>
          <p:spPr>
            <a:xfrm rot="18622065" flipV="1">
              <a:off x="1298352" y="1861050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A79C37-9D84-E7CA-9360-EF7895C6A436}"/>
                </a:ext>
              </a:extLst>
            </p:cNvPr>
            <p:cNvSpPr/>
            <p:nvPr/>
          </p:nvSpPr>
          <p:spPr>
            <a:xfrm rot="21262796" flipV="1">
              <a:off x="1555261" y="1754387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12">
              <a:extLst>
                <a:ext uri="{FF2B5EF4-FFF2-40B4-BE49-F238E27FC236}">
                  <a16:creationId xmlns:a16="http://schemas.microsoft.com/office/drawing/2014/main" id="{1A4768A1-F55C-247D-F9E6-6EE4C0419EDF}"/>
                </a:ext>
              </a:extLst>
            </p:cNvPr>
            <p:cNvSpPr/>
            <p:nvPr/>
          </p:nvSpPr>
          <p:spPr>
            <a:xfrm rot="18622065" flipV="1">
              <a:off x="1691040" y="1843586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FC7693C-EFF9-BC88-82CC-27266C234976}"/>
              </a:ext>
            </a:extLst>
          </p:cNvPr>
          <p:cNvGrpSpPr/>
          <p:nvPr/>
        </p:nvGrpSpPr>
        <p:grpSpPr>
          <a:xfrm rot="21128632">
            <a:off x="10710179" y="3942564"/>
            <a:ext cx="688256" cy="306609"/>
            <a:chOff x="10096975" y="5939226"/>
            <a:chExt cx="929806" cy="414217"/>
          </a:xfrm>
        </p:grpSpPr>
        <p:sp>
          <p:nvSpPr>
            <p:cNvPr id="33" name="Freeform: Shape 14">
              <a:extLst>
                <a:ext uri="{FF2B5EF4-FFF2-40B4-BE49-F238E27FC236}">
                  <a16:creationId xmlns:a16="http://schemas.microsoft.com/office/drawing/2014/main" id="{BEC46EC4-2B0E-5879-B411-B4F8D2E91ECD}"/>
                </a:ext>
              </a:extLst>
            </p:cNvPr>
            <p:cNvSpPr/>
            <p:nvPr/>
          </p:nvSpPr>
          <p:spPr>
            <a:xfrm>
              <a:off x="10655179" y="5944357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15">
              <a:extLst>
                <a:ext uri="{FF2B5EF4-FFF2-40B4-BE49-F238E27FC236}">
                  <a16:creationId xmlns:a16="http://schemas.microsoft.com/office/drawing/2014/main" id="{6FCB03E4-9321-8D47-B318-B69F725D0E96}"/>
                </a:ext>
              </a:extLst>
            </p:cNvPr>
            <p:cNvSpPr/>
            <p:nvPr/>
          </p:nvSpPr>
          <p:spPr>
            <a:xfrm>
              <a:off x="10273067" y="5939226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16">
              <a:extLst>
                <a:ext uri="{FF2B5EF4-FFF2-40B4-BE49-F238E27FC236}">
                  <a16:creationId xmlns:a16="http://schemas.microsoft.com/office/drawing/2014/main" id="{9D7FFB4D-13C1-D8E7-7BAD-68F2A25A84FB}"/>
                </a:ext>
              </a:extLst>
            </p:cNvPr>
            <p:cNvSpPr/>
            <p:nvPr/>
          </p:nvSpPr>
          <p:spPr>
            <a:xfrm>
              <a:off x="10096975" y="6085720"/>
              <a:ext cx="929806" cy="26772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1874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B508C-3D3C-3A04-3528-4893259B04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9660" y="1946581"/>
            <a:ext cx="4421459" cy="424423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AA02F6-BD05-ADB1-BA48-248F41B6F5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6581"/>
            <a:ext cx="4421459" cy="424423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16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0FE0F-B048-7F4F-1EF2-91CD224D9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74" y="365126"/>
            <a:ext cx="10515600" cy="126129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55D06-C2C8-1830-D789-879E3F39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3674" y="1626420"/>
            <a:ext cx="4434163" cy="599878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E6BF6-D801-9236-6425-501DB8AD6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3675" y="2293205"/>
            <a:ext cx="4412432" cy="398493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49CA7-B860-B244-7675-4472B019A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26420"/>
            <a:ext cx="4434164" cy="599878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59BFE2-FAC6-C58C-6C76-208F5F020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3205"/>
            <a:ext cx="4434163" cy="398493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75141C-6BF3-1939-A42E-8C52BA9D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19760F-E677-41B9-FDC2-34B300618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6A3921-47E3-6FAB-EAC8-284F4F13C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169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DE98D-235D-1189-9ABF-73D50177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49041"/>
            <a:ext cx="10515600" cy="1145944"/>
          </a:xfrm>
        </p:spPr>
        <p:txBody>
          <a:bodyPr anchor="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9964A8-457E-C600-441D-D76D1DC7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6DB80-064D-3114-7184-B6513973D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6256D-F7BE-F14B-43BB-AFE5705E8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4779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08E978-EAE3-36FC-5692-1AE269E38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7FDD81-38B0-7352-1845-D6883BD6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43987-08C8-F21D-C066-4F2D226D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327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F9808008-80F6-2779-AE41-35A382A91D7F}"/>
              </a:ext>
            </a:extLst>
          </p:cNvPr>
          <p:cNvGrpSpPr/>
          <p:nvPr/>
        </p:nvGrpSpPr>
        <p:grpSpPr>
          <a:xfrm rot="9987480">
            <a:off x="8787028" y="3746728"/>
            <a:ext cx="2188889" cy="2052424"/>
            <a:chOff x="7749926" y="3136297"/>
            <a:chExt cx="3434150" cy="32200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8FA0D4B-A035-10C6-FE43-49AA85810A76}"/>
                </a:ext>
              </a:extLst>
            </p:cNvPr>
            <p:cNvSpPr/>
            <p:nvPr/>
          </p:nvSpPr>
          <p:spPr>
            <a:xfrm rot="10800000">
              <a:off x="7752107" y="3136297"/>
              <a:ext cx="3417806" cy="1667642"/>
            </a:xfrm>
            <a:custGeom>
              <a:avLst/>
              <a:gdLst>
                <a:gd name="connsiteX0" fmla="*/ 60961 w 4809470"/>
                <a:gd name="connsiteY0" fmla="*/ 0 h 3178596"/>
                <a:gd name="connsiteX1" fmla="*/ 4792129 w 4809470"/>
                <a:gd name="connsiteY1" fmla="*/ 390938 h 3178596"/>
                <a:gd name="connsiteX2" fmla="*/ 4807287 w 4809470"/>
                <a:gd name="connsiteY2" fmla="*/ 588882 h 3178596"/>
                <a:gd name="connsiteX3" fmla="*/ 4614824 w 4809470"/>
                <a:gd name="connsiteY3" fmla="*/ 1612192 h 3178596"/>
                <a:gd name="connsiteX4" fmla="*/ 1976024 w 4809470"/>
                <a:gd name="connsiteY4" fmla="*/ 3156896 h 3178596"/>
                <a:gd name="connsiteX5" fmla="*/ 18719 w 4809470"/>
                <a:gd name="connsiteY5" fmla="*/ 821586 h 3178596"/>
                <a:gd name="connsiteX6" fmla="*/ 34223 w 4809470"/>
                <a:gd name="connsiteY6" fmla="*/ 119143 h 3178596"/>
                <a:gd name="connsiteX0" fmla="*/ 34223 w 4809470"/>
                <a:gd name="connsiteY0" fmla="*/ 0 h 3059453"/>
                <a:gd name="connsiteX1" fmla="*/ 4792129 w 4809470"/>
                <a:gd name="connsiteY1" fmla="*/ 271795 h 3059453"/>
                <a:gd name="connsiteX2" fmla="*/ 4807287 w 4809470"/>
                <a:gd name="connsiteY2" fmla="*/ 469739 h 3059453"/>
                <a:gd name="connsiteX3" fmla="*/ 4614824 w 4809470"/>
                <a:gd name="connsiteY3" fmla="*/ 1493049 h 3059453"/>
                <a:gd name="connsiteX4" fmla="*/ 1976024 w 4809470"/>
                <a:gd name="connsiteY4" fmla="*/ 3037753 h 3059453"/>
                <a:gd name="connsiteX5" fmla="*/ 18719 w 4809470"/>
                <a:gd name="connsiteY5" fmla="*/ 702443 h 3059453"/>
                <a:gd name="connsiteX6" fmla="*/ 34223 w 4809470"/>
                <a:gd name="connsiteY6" fmla="*/ 0 h 3059453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809793 w 4811976"/>
                <a:gd name="connsiteY2" fmla="*/ 393308 h 2983022"/>
                <a:gd name="connsiteX3" fmla="*/ 4617330 w 4811976"/>
                <a:gd name="connsiteY3" fmla="*/ 1416618 h 2983022"/>
                <a:gd name="connsiteX4" fmla="*/ 1978530 w 4811976"/>
                <a:gd name="connsiteY4" fmla="*/ 2961322 h 2983022"/>
                <a:gd name="connsiteX5" fmla="*/ 21225 w 4811976"/>
                <a:gd name="connsiteY5" fmla="*/ 626012 h 2983022"/>
                <a:gd name="connsiteX6" fmla="*/ 30413 w 4811976"/>
                <a:gd name="connsiteY6" fmla="*/ 0 h 2983022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711079 w 4811976"/>
                <a:gd name="connsiteY2" fmla="*/ 101695 h 2983022"/>
                <a:gd name="connsiteX3" fmla="*/ 4809793 w 4811976"/>
                <a:gd name="connsiteY3" fmla="*/ 393308 h 2983022"/>
                <a:gd name="connsiteX4" fmla="*/ 4617330 w 4811976"/>
                <a:gd name="connsiteY4" fmla="*/ 1416618 h 2983022"/>
                <a:gd name="connsiteX5" fmla="*/ 1978530 w 4811976"/>
                <a:gd name="connsiteY5" fmla="*/ 2961322 h 2983022"/>
                <a:gd name="connsiteX6" fmla="*/ 21225 w 4811976"/>
                <a:gd name="connsiteY6" fmla="*/ 626012 h 2983022"/>
                <a:gd name="connsiteX7" fmla="*/ 30413 w 4811976"/>
                <a:gd name="connsiteY7" fmla="*/ 0 h 2983022"/>
                <a:gd name="connsiteX0" fmla="*/ 30413 w 5159423"/>
                <a:gd name="connsiteY0" fmla="*/ 0 h 2983022"/>
                <a:gd name="connsiteX1" fmla="*/ 4794635 w 5159423"/>
                <a:gd name="connsiteY1" fmla="*/ 195364 h 2983022"/>
                <a:gd name="connsiteX2" fmla="*/ 4809793 w 5159423"/>
                <a:gd name="connsiteY2" fmla="*/ 393308 h 2983022"/>
                <a:gd name="connsiteX3" fmla="*/ 4617330 w 5159423"/>
                <a:gd name="connsiteY3" fmla="*/ 1416618 h 2983022"/>
                <a:gd name="connsiteX4" fmla="*/ 1978530 w 5159423"/>
                <a:gd name="connsiteY4" fmla="*/ 2961322 h 2983022"/>
                <a:gd name="connsiteX5" fmla="*/ 21225 w 5159423"/>
                <a:gd name="connsiteY5" fmla="*/ 626012 h 2983022"/>
                <a:gd name="connsiteX6" fmla="*/ 30413 w 5159423"/>
                <a:gd name="connsiteY6" fmla="*/ 0 h 2983022"/>
                <a:gd name="connsiteX0" fmla="*/ 30413 w 5099315"/>
                <a:gd name="connsiteY0" fmla="*/ 0 h 2983022"/>
                <a:gd name="connsiteX1" fmla="*/ 4709797 w 5099315"/>
                <a:gd name="connsiteY1" fmla="*/ 75883 h 2983022"/>
                <a:gd name="connsiteX2" fmla="*/ 4809793 w 5099315"/>
                <a:gd name="connsiteY2" fmla="*/ 393308 h 2983022"/>
                <a:gd name="connsiteX3" fmla="*/ 4617330 w 5099315"/>
                <a:gd name="connsiteY3" fmla="*/ 1416618 h 2983022"/>
                <a:gd name="connsiteX4" fmla="*/ 1978530 w 5099315"/>
                <a:gd name="connsiteY4" fmla="*/ 2961322 h 2983022"/>
                <a:gd name="connsiteX5" fmla="*/ 21225 w 5099315"/>
                <a:gd name="connsiteY5" fmla="*/ 626012 h 2983022"/>
                <a:gd name="connsiteX6" fmla="*/ 30413 w 5099315"/>
                <a:gd name="connsiteY6" fmla="*/ 0 h 2983022"/>
                <a:gd name="connsiteX0" fmla="*/ 30413 w 4816479"/>
                <a:gd name="connsiteY0" fmla="*/ 0 h 2983022"/>
                <a:gd name="connsiteX1" fmla="*/ 4709797 w 4816479"/>
                <a:gd name="connsiteY1" fmla="*/ 75883 h 2983022"/>
                <a:gd name="connsiteX2" fmla="*/ 4809793 w 4816479"/>
                <a:gd name="connsiteY2" fmla="*/ 393308 h 2983022"/>
                <a:gd name="connsiteX3" fmla="*/ 4617330 w 4816479"/>
                <a:gd name="connsiteY3" fmla="*/ 1416618 h 2983022"/>
                <a:gd name="connsiteX4" fmla="*/ 1978530 w 4816479"/>
                <a:gd name="connsiteY4" fmla="*/ 2961322 h 2983022"/>
                <a:gd name="connsiteX5" fmla="*/ 21225 w 4816479"/>
                <a:gd name="connsiteY5" fmla="*/ 626012 h 2983022"/>
                <a:gd name="connsiteX6" fmla="*/ 30413 w 4816479"/>
                <a:gd name="connsiteY6" fmla="*/ 0 h 2983022"/>
                <a:gd name="connsiteX0" fmla="*/ 30413 w 4824424"/>
                <a:gd name="connsiteY0" fmla="*/ 0 h 2983022"/>
                <a:gd name="connsiteX1" fmla="*/ 4709797 w 4824424"/>
                <a:gd name="connsiteY1" fmla="*/ 75883 h 2983022"/>
                <a:gd name="connsiteX2" fmla="*/ 4818251 w 4824424"/>
                <a:gd name="connsiteY2" fmla="*/ 577510 h 2983022"/>
                <a:gd name="connsiteX3" fmla="*/ 4617330 w 4824424"/>
                <a:gd name="connsiteY3" fmla="*/ 1416618 h 2983022"/>
                <a:gd name="connsiteX4" fmla="*/ 1978530 w 4824424"/>
                <a:gd name="connsiteY4" fmla="*/ 2961322 h 2983022"/>
                <a:gd name="connsiteX5" fmla="*/ 21225 w 4824424"/>
                <a:gd name="connsiteY5" fmla="*/ 626012 h 2983022"/>
                <a:gd name="connsiteX6" fmla="*/ 30413 w 4824424"/>
                <a:gd name="connsiteY6" fmla="*/ 0 h 2983022"/>
                <a:gd name="connsiteX0" fmla="*/ 30413 w 4824424"/>
                <a:gd name="connsiteY0" fmla="*/ 0 h 3053918"/>
                <a:gd name="connsiteX1" fmla="*/ 4709797 w 4824424"/>
                <a:gd name="connsiteY1" fmla="*/ 75883 h 3053918"/>
                <a:gd name="connsiteX2" fmla="*/ 4818251 w 4824424"/>
                <a:gd name="connsiteY2" fmla="*/ 577510 h 3053918"/>
                <a:gd name="connsiteX3" fmla="*/ 4499705 w 4824424"/>
                <a:gd name="connsiteY3" fmla="*/ 2052119 h 3053918"/>
                <a:gd name="connsiteX4" fmla="*/ 1978530 w 4824424"/>
                <a:gd name="connsiteY4" fmla="*/ 2961322 h 3053918"/>
                <a:gd name="connsiteX5" fmla="*/ 21225 w 4824424"/>
                <a:gd name="connsiteY5" fmla="*/ 626012 h 3053918"/>
                <a:gd name="connsiteX6" fmla="*/ 30413 w 4824424"/>
                <a:gd name="connsiteY6" fmla="*/ 0 h 3053918"/>
                <a:gd name="connsiteX0" fmla="*/ 30413 w 4824424"/>
                <a:gd name="connsiteY0" fmla="*/ 0 h 3031422"/>
                <a:gd name="connsiteX1" fmla="*/ 4709797 w 4824424"/>
                <a:gd name="connsiteY1" fmla="*/ 75883 h 3031422"/>
                <a:gd name="connsiteX2" fmla="*/ 4818251 w 4824424"/>
                <a:gd name="connsiteY2" fmla="*/ 577510 h 3031422"/>
                <a:gd name="connsiteX3" fmla="*/ 4499705 w 4824424"/>
                <a:gd name="connsiteY3" fmla="*/ 2052119 h 3031422"/>
                <a:gd name="connsiteX4" fmla="*/ 1247066 w 4824424"/>
                <a:gd name="connsiteY4" fmla="*/ 2930478 h 3031422"/>
                <a:gd name="connsiteX5" fmla="*/ 21225 w 4824424"/>
                <a:gd name="connsiteY5" fmla="*/ 626012 h 3031422"/>
                <a:gd name="connsiteX6" fmla="*/ 30413 w 4824424"/>
                <a:gd name="connsiteY6" fmla="*/ 0 h 3031422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22995"/>
                <a:gd name="connsiteX1" fmla="*/ 4709797 w 4824424"/>
                <a:gd name="connsiteY1" fmla="*/ 75883 h 3022995"/>
                <a:gd name="connsiteX2" fmla="*/ 4818251 w 4824424"/>
                <a:gd name="connsiteY2" fmla="*/ 577510 h 3022995"/>
                <a:gd name="connsiteX3" fmla="*/ 4499705 w 4824424"/>
                <a:gd name="connsiteY3" fmla="*/ 2052119 h 3022995"/>
                <a:gd name="connsiteX4" fmla="*/ 3835975 w 4824424"/>
                <a:gd name="connsiteY4" fmla="*/ 2740497 h 3022995"/>
                <a:gd name="connsiteX5" fmla="*/ 1162762 w 4824424"/>
                <a:gd name="connsiteY5" fmla="*/ 2876156 h 3022995"/>
                <a:gd name="connsiteX6" fmla="*/ 21225 w 4824424"/>
                <a:gd name="connsiteY6" fmla="*/ 626012 h 3022995"/>
                <a:gd name="connsiteX7" fmla="*/ 30413 w 4824424"/>
                <a:gd name="connsiteY7" fmla="*/ 0 h 3022995"/>
                <a:gd name="connsiteX0" fmla="*/ 30413 w 4804923"/>
                <a:gd name="connsiteY0" fmla="*/ 0 h 3022995"/>
                <a:gd name="connsiteX1" fmla="*/ 4709797 w 4804923"/>
                <a:gd name="connsiteY1" fmla="*/ 75883 h 3022995"/>
                <a:gd name="connsiteX2" fmla="*/ 4797311 w 4804923"/>
                <a:gd name="connsiteY2" fmla="*/ 759283 h 3022995"/>
                <a:gd name="connsiteX3" fmla="*/ 4499705 w 4804923"/>
                <a:gd name="connsiteY3" fmla="*/ 2052119 h 3022995"/>
                <a:gd name="connsiteX4" fmla="*/ 3835975 w 4804923"/>
                <a:gd name="connsiteY4" fmla="*/ 2740497 h 3022995"/>
                <a:gd name="connsiteX5" fmla="*/ 1162762 w 4804923"/>
                <a:gd name="connsiteY5" fmla="*/ 2876156 h 3022995"/>
                <a:gd name="connsiteX6" fmla="*/ 21225 w 4804923"/>
                <a:gd name="connsiteY6" fmla="*/ 626012 h 3022995"/>
                <a:gd name="connsiteX7" fmla="*/ 30413 w 4804923"/>
                <a:gd name="connsiteY7" fmla="*/ 0 h 3022995"/>
                <a:gd name="connsiteX0" fmla="*/ 30413 w 4798181"/>
                <a:gd name="connsiteY0" fmla="*/ 0 h 3022995"/>
                <a:gd name="connsiteX1" fmla="*/ 4709797 w 4798181"/>
                <a:gd name="connsiteY1" fmla="*/ 75883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30413 w 4798181"/>
                <a:gd name="connsiteY0" fmla="*/ 0 h 3022995"/>
                <a:gd name="connsiteX1" fmla="*/ 4692404 w 4798181"/>
                <a:gd name="connsiteY1" fmla="*/ 3339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30413 w 4710956"/>
                <a:gd name="connsiteY0" fmla="*/ 0 h 3022995"/>
                <a:gd name="connsiteX1" fmla="*/ 4692404 w 4710956"/>
                <a:gd name="connsiteY1" fmla="*/ 3339 h 3022995"/>
                <a:gd name="connsiteX2" fmla="*/ 4684257 w 4710956"/>
                <a:gd name="connsiteY2" fmla="*/ 996698 h 3022995"/>
                <a:gd name="connsiteX3" fmla="*/ 4499705 w 4710956"/>
                <a:gd name="connsiteY3" fmla="*/ 2052119 h 3022995"/>
                <a:gd name="connsiteX4" fmla="*/ 3835975 w 4710956"/>
                <a:gd name="connsiteY4" fmla="*/ 2740497 h 3022995"/>
                <a:gd name="connsiteX5" fmla="*/ 1162762 w 4710956"/>
                <a:gd name="connsiteY5" fmla="*/ 2876156 h 3022995"/>
                <a:gd name="connsiteX6" fmla="*/ 21225 w 4710956"/>
                <a:gd name="connsiteY6" fmla="*/ 626012 h 3022995"/>
                <a:gd name="connsiteX7" fmla="*/ 30413 w 4710956"/>
                <a:gd name="connsiteY7" fmla="*/ 0 h 3022995"/>
                <a:gd name="connsiteX0" fmla="*/ 30413 w 4710956"/>
                <a:gd name="connsiteY0" fmla="*/ 0 h 3107876"/>
                <a:gd name="connsiteX1" fmla="*/ 4692404 w 4710956"/>
                <a:gd name="connsiteY1" fmla="*/ 3339 h 3107876"/>
                <a:gd name="connsiteX2" fmla="*/ 4684257 w 4710956"/>
                <a:gd name="connsiteY2" fmla="*/ 996698 h 3107876"/>
                <a:gd name="connsiteX3" fmla="*/ 4499705 w 4710956"/>
                <a:gd name="connsiteY3" fmla="*/ 2052119 h 3107876"/>
                <a:gd name="connsiteX4" fmla="*/ 3305486 w 4710956"/>
                <a:gd name="connsiteY4" fmla="*/ 2977913 h 3107876"/>
                <a:gd name="connsiteX5" fmla="*/ 1162762 w 4710956"/>
                <a:gd name="connsiteY5" fmla="*/ 2876156 h 3107876"/>
                <a:gd name="connsiteX6" fmla="*/ 21225 w 4710956"/>
                <a:gd name="connsiteY6" fmla="*/ 626012 h 3107876"/>
                <a:gd name="connsiteX7" fmla="*/ 30413 w 4710956"/>
                <a:gd name="connsiteY7" fmla="*/ 0 h 3107876"/>
                <a:gd name="connsiteX0" fmla="*/ 30413 w 4710956"/>
                <a:gd name="connsiteY0" fmla="*/ 0 h 3107876"/>
                <a:gd name="connsiteX1" fmla="*/ 4692404 w 4710956"/>
                <a:gd name="connsiteY1" fmla="*/ 3339 h 3107876"/>
                <a:gd name="connsiteX2" fmla="*/ 4684257 w 4710956"/>
                <a:gd name="connsiteY2" fmla="*/ 996698 h 3107876"/>
                <a:gd name="connsiteX3" fmla="*/ 4499705 w 4710956"/>
                <a:gd name="connsiteY3" fmla="*/ 2052119 h 3107876"/>
                <a:gd name="connsiteX4" fmla="*/ 3305486 w 4710956"/>
                <a:gd name="connsiteY4" fmla="*/ 2977913 h 3107876"/>
                <a:gd name="connsiteX5" fmla="*/ 1162762 w 4710956"/>
                <a:gd name="connsiteY5" fmla="*/ 2876156 h 3107876"/>
                <a:gd name="connsiteX6" fmla="*/ 290487 w 4710956"/>
                <a:gd name="connsiteY6" fmla="*/ 2027706 h 3107876"/>
                <a:gd name="connsiteX7" fmla="*/ 21225 w 4710956"/>
                <a:gd name="connsiteY7" fmla="*/ 626012 h 3107876"/>
                <a:gd name="connsiteX8" fmla="*/ 30413 w 4710956"/>
                <a:gd name="connsiteY8" fmla="*/ 0 h 3107876"/>
                <a:gd name="connsiteX0" fmla="*/ 30413 w 4710956"/>
                <a:gd name="connsiteY0" fmla="*/ 0 h 3084308"/>
                <a:gd name="connsiteX1" fmla="*/ 4692404 w 4710956"/>
                <a:gd name="connsiteY1" fmla="*/ 3339 h 3084308"/>
                <a:gd name="connsiteX2" fmla="*/ 4684257 w 4710956"/>
                <a:gd name="connsiteY2" fmla="*/ 996698 h 3084308"/>
                <a:gd name="connsiteX3" fmla="*/ 4499705 w 4710956"/>
                <a:gd name="connsiteY3" fmla="*/ 2052119 h 3084308"/>
                <a:gd name="connsiteX4" fmla="*/ 3305486 w 4710956"/>
                <a:gd name="connsiteY4" fmla="*/ 2977913 h 3084308"/>
                <a:gd name="connsiteX5" fmla="*/ 1197549 w 4710956"/>
                <a:gd name="connsiteY5" fmla="*/ 2823397 h 3084308"/>
                <a:gd name="connsiteX6" fmla="*/ 290487 w 4710956"/>
                <a:gd name="connsiteY6" fmla="*/ 2027706 h 3084308"/>
                <a:gd name="connsiteX7" fmla="*/ 21225 w 4710956"/>
                <a:gd name="connsiteY7" fmla="*/ 626012 h 3084308"/>
                <a:gd name="connsiteX8" fmla="*/ 30413 w 4710956"/>
                <a:gd name="connsiteY8" fmla="*/ 0 h 3084308"/>
                <a:gd name="connsiteX0" fmla="*/ 30413 w 4710956"/>
                <a:gd name="connsiteY0" fmla="*/ 0 h 3084308"/>
                <a:gd name="connsiteX1" fmla="*/ 4692404 w 4710956"/>
                <a:gd name="connsiteY1" fmla="*/ 3339 h 3084308"/>
                <a:gd name="connsiteX2" fmla="*/ 4684257 w 4710956"/>
                <a:gd name="connsiteY2" fmla="*/ 996698 h 3084308"/>
                <a:gd name="connsiteX3" fmla="*/ 4499705 w 4710956"/>
                <a:gd name="connsiteY3" fmla="*/ 2052119 h 3084308"/>
                <a:gd name="connsiteX4" fmla="*/ 3305486 w 4710956"/>
                <a:gd name="connsiteY4" fmla="*/ 2977913 h 3084308"/>
                <a:gd name="connsiteX5" fmla="*/ 1197549 w 4710956"/>
                <a:gd name="connsiteY5" fmla="*/ 2823397 h 3084308"/>
                <a:gd name="connsiteX6" fmla="*/ 290487 w 4710956"/>
                <a:gd name="connsiteY6" fmla="*/ 2027706 h 3084308"/>
                <a:gd name="connsiteX7" fmla="*/ 21225 w 4710956"/>
                <a:gd name="connsiteY7" fmla="*/ 626012 h 3084308"/>
                <a:gd name="connsiteX8" fmla="*/ 30413 w 4710956"/>
                <a:gd name="connsiteY8" fmla="*/ 0 h 3084308"/>
                <a:gd name="connsiteX0" fmla="*/ 16752 w 4697295"/>
                <a:gd name="connsiteY0" fmla="*/ 0 h 3084308"/>
                <a:gd name="connsiteX1" fmla="*/ 4678743 w 4697295"/>
                <a:gd name="connsiteY1" fmla="*/ 3339 h 3084308"/>
                <a:gd name="connsiteX2" fmla="*/ 4670596 w 4697295"/>
                <a:gd name="connsiteY2" fmla="*/ 996698 h 3084308"/>
                <a:gd name="connsiteX3" fmla="*/ 4486044 w 4697295"/>
                <a:gd name="connsiteY3" fmla="*/ 2052119 h 3084308"/>
                <a:gd name="connsiteX4" fmla="*/ 3291825 w 4697295"/>
                <a:gd name="connsiteY4" fmla="*/ 2977913 h 3084308"/>
                <a:gd name="connsiteX5" fmla="*/ 1183888 w 4697295"/>
                <a:gd name="connsiteY5" fmla="*/ 2823397 h 3084308"/>
                <a:gd name="connsiteX6" fmla="*/ 276826 w 4697295"/>
                <a:gd name="connsiteY6" fmla="*/ 2027706 h 3084308"/>
                <a:gd name="connsiteX7" fmla="*/ 42350 w 4697295"/>
                <a:gd name="connsiteY7" fmla="*/ 698556 h 3084308"/>
                <a:gd name="connsiteX8" fmla="*/ 16752 w 4697295"/>
                <a:gd name="connsiteY8" fmla="*/ 0 h 3084308"/>
                <a:gd name="connsiteX0" fmla="*/ 16752 w 4697295"/>
                <a:gd name="connsiteY0" fmla="*/ 0 h 3081567"/>
                <a:gd name="connsiteX1" fmla="*/ 4678743 w 4697295"/>
                <a:gd name="connsiteY1" fmla="*/ 3339 h 3081567"/>
                <a:gd name="connsiteX2" fmla="*/ 4670596 w 4697295"/>
                <a:gd name="connsiteY2" fmla="*/ 996698 h 3081567"/>
                <a:gd name="connsiteX3" fmla="*/ 4486044 w 4697295"/>
                <a:gd name="connsiteY3" fmla="*/ 2052119 h 3081567"/>
                <a:gd name="connsiteX4" fmla="*/ 3291825 w 4697295"/>
                <a:gd name="connsiteY4" fmla="*/ 2977913 h 3081567"/>
                <a:gd name="connsiteX5" fmla="*/ 1183888 w 4697295"/>
                <a:gd name="connsiteY5" fmla="*/ 2823397 h 3081567"/>
                <a:gd name="connsiteX6" fmla="*/ 276826 w 4697295"/>
                <a:gd name="connsiteY6" fmla="*/ 2027706 h 3081567"/>
                <a:gd name="connsiteX7" fmla="*/ 42350 w 4697295"/>
                <a:gd name="connsiteY7" fmla="*/ 698556 h 3081567"/>
                <a:gd name="connsiteX8" fmla="*/ 16752 w 4697295"/>
                <a:gd name="connsiteY8" fmla="*/ 0 h 3081567"/>
                <a:gd name="connsiteX0" fmla="*/ 16752 w 4697295"/>
                <a:gd name="connsiteY0" fmla="*/ 0 h 3081567"/>
                <a:gd name="connsiteX1" fmla="*/ 4678743 w 4697295"/>
                <a:gd name="connsiteY1" fmla="*/ 3339 h 3081567"/>
                <a:gd name="connsiteX2" fmla="*/ 4670596 w 4697295"/>
                <a:gd name="connsiteY2" fmla="*/ 996698 h 3081567"/>
                <a:gd name="connsiteX3" fmla="*/ 4486044 w 4697295"/>
                <a:gd name="connsiteY3" fmla="*/ 2052119 h 3081567"/>
                <a:gd name="connsiteX4" fmla="*/ 3291825 w 4697295"/>
                <a:gd name="connsiteY4" fmla="*/ 2977913 h 3081567"/>
                <a:gd name="connsiteX5" fmla="*/ 1183888 w 4697295"/>
                <a:gd name="connsiteY5" fmla="*/ 2823397 h 3081567"/>
                <a:gd name="connsiteX6" fmla="*/ 276826 w 4697295"/>
                <a:gd name="connsiteY6" fmla="*/ 2027706 h 3081567"/>
                <a:gd name="connsiteX7" fmla="*/ 42350 w 4697295"/>
                <a:gd name="connsiteY7" fmla="*/ 698556 h 3081567"/>
                <a:gd name="connsiteX8" fmla="*/ 16752 w 4697295"/>
                <a:gd name="connsiteY8" fmla="*/ 0 h 308156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276826 w 4697295"/>
                <a:gd name="connsiteY6" fmla="*/ 2027706 h 3067327"/>
                <a:gd name="connsiteX7" fmla="*/ 42350 w 4697295"/>
                <a:gd name="connsiteY7" fmla="*/ 698556 h 3067327"/>
                <a:gd name="connsiteX8" fmla="*/ 16752 w 4697295"/>
                <a:gd name="connsiteY8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276826 w 4697295"/>
                <a:gd name="connsiteY6" fmla="*/ 2027706 h 3067327"/>
                <a:gd name="connsiteX7" fmla="*/ 42350 w 4697295"/>
                <a:gd name="connsiteY7" fmla="*/ 698556 h 3067327"/>
                <a:gd name="connsiteX8" fmla="*/ 16752 w 4697295"/>
                <a:gd name="connsiteY8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42350 w 4697295"/>
                <a:gd name="connsiteY6" fmla="*/ 698556 h 3067327"/>
                <a:gd name="connsiteX7" fmla="*/ 16752 w 4697295"/>
                <a:gd name="connsiteY7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3291825 w 4697295"/>
                <a:gd name="connsiteY3" fmla="*/ 2977913 h 3067327"/>
                <a:gd name="connsiteX4" fmla="*/ 1183888 w 4697295"/>
                <a:gd name="connsiteY4" fmla="*/ 2823397 h 3067327"/>
                <a:gd name="connsiteX5" fmla="*/ 42350 w 4697295"/>
                <a:gd name="connsiteY5" fmla="*/ 698556 h 3067327"/>
                <a:gd name="connsiteX6" fmla="*/ 16752 w 4697295"/>
                <a:gd name="connsiteY6" fmla="*/ 0 h 3067327"/>
                <a:gd name="connsiteX0" fmla="*/ 5293 w 4685836"/>
                <a:gd name="connsiteY0" fmla="*/ 0 h 3067327"/>
                <a:gd name="connsiteX1" fmla="*/ 4667284 w 4685836"/>
                <a:gd name="connsiteY1" fmla="*/ 3339 h 3067327"/>
                <a:gd name="connsiteX2" fmla="*/ 4659137 w 4685836"/>
                <a:gd name="connsiteY2" fmla="*/ 996698 h 3067327"/>
                <a:gd name="connsiteX3" fmla="*/ 3280366 w 4685836"/>
                <a:gd name="connsiteY3" fmla="*/ 2977913 h 3067327"/>
                <a:gd name="connsiteX4" fmla="*/ 1172429 w 4685836"/>
                <a:gd name="connsiteY4" fmla="*/ 2823397 h 3067327"/>
                <a:gd name="connsiteX5" fmla="*/ 167010 w 4685836"/>
                <a:gd name="connsiteY5" fmla="*/ 939931 h 3067327"/>
                <a:gd name="connsiteX6" fmla="*/ 5293 w 4685836"/>
                <a:gd name="connsiteY6" fmla="*/ 0 h 3067327"/>
                <a:gd name="connsiteX0" fmla="*/ 5293 w 4675425"/>
                <a:gd name="connsiteY0" fmla="*/ 0 h 3067327"/>
                <a:gd name="connsiteX1" fmla="*/ 4667284 w 4675425"/>
                <a:gd name="connsiteY1" fmla="*/ 3339 h 3067327"/>
                <a:gd name="connsiteX2" fmla="*/ 4504867 w 4675425"/>
                <a:gd name="connsiteY2" fmla="*/ 1441337 h 3067327"/>
                <a:gd name="connsiteX3" fmla="*/ 3280366 w 4675425"/>
                <a:gd name="connsiteY3" fmla="*/ 2977913 h 3067327"/>
                <a:gd name="connsiteX4" fmla="*/ 1172429 w 4675425"/>
                <a:gd name="connsiteY4" fmla="*/ 2823397 h 3067327"/>
                <a:gd name="connsiteX5" fmla="*/ 167010 w 4675425"/>
                <a:gd name="connsiteY5" fmla="*/ 939931 h 3067327"/>
                <a:gd name="connsiteX6" fmla="*/ 5293 w 4675425"/>
                <a:gd name="connsiteY6" fmla="*/ 0 h 3067327"/>
                <a:gd name="connsiteX0" fmla="*/ 5293 w 4686087"/>
                <a:gd name="connsiteY0" fmla="*/ 0 h 3067327"/>
                <a:gd name="connsiteX1" fmla="*/ 4667284 w 4686087"/>
                <a:gd name="connsiteY1" fmla="*/ 3339 h 3067327"/>
                <a:gd name="connsiteX2" fmla="*/ 4504867 w 4686087"/>
                <a:gd name="connsiteY2" fmla="*/ 1441337 h 3067327"/>
                <a:gd name="connsiteX3" fmla="*/ 3280366 w 4686087"/>
                <a:gd name="connsiteY3" fmla="*/ 2977913 h 3067327"/>
                <a:gd name="connsiteX4" fmla="*/ 1172429 w 4686087"/>
                <a:gd name="connsiteY4" fmla="*/ 2823397 h 3067327"/>
                <a:gd name="connsiteX5" fmla="*/ 167010 w 4686087"/>
                <a:gd name="connsiteY5" fmla="*/ 939931 h 3067327"/>
                <a:gd name="connsiteX6" fmla="*/ 5293 w 4686087"/>
                <a:gd name="connsiteY6" fmla="*/ 0 h 3067327"/>
                <a:gd name="connsiteX0" fmla="*/ 5293 w 4686087"/>
                <a:gd name="connsiteY0" fmla="*/ 0 h 3067327"/>
                <a:gd name="connsiteX1" fmla="*/ 4667284 w 4686087"/>
                <a:gd name="connsiteY1" fmla="*/ 3339 h 3067327"/>
                <a:gd name="connsiteX2" fmla="*/ 4504867 w 4686087"/>
                <a:gd name="connsiteY2" fmla="*/ 1441337 h 3067327"/>
                <a:gd name="connsiteX3" fmla="*/ 3280366 w 4686087"/>
                <a:gd name="connsiteY3" fmla="*/ 2977913 h 3067327"/>
                <a:gd name="connsiteX4" fmla="*/ 1172429 w 4686087"/>
                <a:gd name="connsiteY4" fmla="*/ 2823397 h 3067327"/>
                <a:gd name="connsiteX5" fmla="*/ 167010 w 4686087"/>
                <a:gd name="connsiteY5" fmla="*/ 939931 h 3067327"/>
                <a:gd name="connsiteX6" fmla="*/ 5293 w 4686087"/>
                <a:gd name="connsiteY6" fmla="*/ 0 h 3067327"/>
                <a:gd name="connsiteX0" fmla="*/ 5293 w 4686087"/>
                <a:gd name="connsiteY0" fmla="*/ 0 h 3130670"/>
                <a:gd name="connsiteX1" fmla="*/ 4667284 w 4686087"/>
                <a:gd name="connsiteY1" fmla="*/ 3339 h 3130670"/>
                <a:gd name="connsiteX2" fmla="*/ 4504867 w 4686087"/>
                <a:gd name="connsiteY2" fmla="*/ 1441337 h 3130670"/>
                <a:gd name="connsiteX3" fmla="*/ 3153322 w 4686087"/>
                <a:gd name="connsiteY3" fmla="*/ 3066840 h 3130670"/>
                <a:gd name="connsiteX4" fmla="*/ 1172429 w 4686087"/>
                <a:gd name="connsiteY4" fmla="*/ 2823397 h 3130670"/>
                <a:gd name="connsiteX5" fmla="*/ 167010 w 4686087"/>
                <a:gd name="connsiteY5" fmla="*/ 939931 h 3130670"/>
                <a:gd name="connsiteX6" fmla="*/ 5293 w 4686087"/>
                <a:gd name="connsiteY6" fmla="*/ 0 h 3130670"/>
                <a:gd name="connsiteX0" fmla="*/ 5293 w 4686087"/>
                <a:gd name="connsiteY0" fmla="*/ 66646 h 3197316"/>
                <a:gd name="connsiteX1" fmla="*/ 4667284 w 4686087"/>
                <a:gd name="connsiteY1" fmla="*/ 69985 h 3197316"/>
                <a:gd name="connsiteX2" fmla="*/ 4504867 w 4686087"/>
                <a:gd name="connsiteY2" fmla="*/ 1507983 h 3197316"/>
                <a:gd name="connsiteX3" fmla="*/ 3153322 w 4686087"/>
                <a:gd name="connsiteY3" fmla="*/ 3133486 h 3197316"/>
                <a:gd name="connsiteX4" fmla="*/ 1172429 w 4686087"/>
                <a:gd name="connsiteY4" fmla="*/ 2890043 h 3197316"/>
                <a:gd name="connsiteX5" fmla="*/ 167010 w 4686087"/>
                <a:gd name="connsiteY5" fmla="*/ 1006577 h 3197316"/>
                <a:gd name="connsiteX6" fmla="*/ 5293 w 4686087"/>
                <a:gd name="connsiteY6" fmla="*/ 66646 h 3197316"/>
                <a:gd name="connsiteX0" fmla="*/ 0 w 4680794"/>
                <a:gd name="connsiteY0" fmla="*/ 66648 h 3197318"/>
                <a:gd name="connsiteX1" fmla="*/ 4661991 w 4680794"/>
                <a:gd name="connsiteY1" fmla="*/ 69987 h 3197318"/>
                <a:gd name="connsiteX2" fmla="*/ 4499574 w 4680794"/>
                <a:gd name="connsiteY2" fmla="*/ 1507985 h 3197318"/>
                <a:gd name="connsiteX3" fmla="*/ 3148029 w 4680794"/>
                <a:gd name="connsiteY3" fmla="*/ 3133488 h 3197318"/>
                <a:gd name="connsiteX4" fmla="*/ 1167136 w 4680794"/>
                <a:gd name="connsiteY4" fmla="*/ 2890045 h 3197318"/>
                <a:gd name="connsiteX5" fmla="*/ 161717 w 4680794"/>
                <a:gd name="connsiteY5" fmla="*/ 1006579 h 3197318"/>
                <a:gd name="connsiteX6" fmla="*/ 0 w 4680794"/>
                <a:gd name="connsiteY6" fmla="*/ 66648 h 3197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0794" h="3197318">
                  <a:moveTo>
                    <a:pt x="0" y="66648"/>
                  </a:moveTo>
                  <a:cubicBezTo>
                    <a:pt x="1535847" y="-84686"/>
                    <a:pt x="3107994" y="68874"/>
                    <a:pt x="4661991" y="69987"/>
                  </a:cubicBezTo>
                  <a:cubicBezTo>
                    <a:pt x="4716788" y="86085"/>
                    <a:pt x="4648578" y="1038473"/>
                    <a:pt x="4499574" y="1507985"/>
                  </a:cubicBezTo>
                  <a:cubicBezTo>
                    <a:pt x="4268421" y="2156197"/>
                    <a:pt x="3729147" y="2829038"/>
                    <a:pt x="3148029" y="3133488"/>
                  </a:cubicBezTo>
                  <a:cubicBezTo>
                    <a:pt x="2640710" y="3273286"/>
                    <a:pt x="1746572" y="3179628"/>
                    <a:pt x="1167136" y="2890045"/>
                  </a:cubicBezTo>
                  <a:cubicBezTo>
                    <a:pt x="625557" y="2510152"/>
                    <a:pt x="356240" y="1477145"/>
                    <a:pt x="161717" y="1006579"/>
                  </a:cubicBezTo>
                  <a:cubicBezTo>
                    <a:pt x="130392" y="735572"/>
                    <a:pt x="17519" y="584911"/>
                    <a:pt x="0" y="666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0FF313-337C-7421-9ED4-F3C362718C39}"/>
                </a:ext>
              </a:extLst>
            </p:cNvPr>
            <p:cNvSpPr/>
            <p:nvPr/>
          </p:nvSpPr>
          <p:spPr>
            <a:xfrm rot="10800000" flipH="1">
              <a:off x="7749926" y="4717704"/>
              <a:ext cx="3434150" cy="1638643"/>
            </a:xfrm>
            <a:custGeom>
              <a:avLst/>
              <a:gdLst>
                <a:gd name="connsiteX0" fmla="*/ 60961 w 4809470"/>
                <a:gd name="connsiteY0" fmla="*/ 0 h 3178596"/>
                <a:gd name="connsiteX1" fmla="*/ 4792129 w 4809470"/>
                <a:gd name="connsiteY1" fmla="*/ 390938 h 3178596"/>
                <a:gd name="connsiteX2" fmla="*/ 4807287 w 4809470"/>
                <a:gd name="connsiteY2" fmla="*/ 588882 h 3178596"/>
                <a:gd name="connsiteX3" fmla="*/ 4614824 w 4809470"/>
                <a:gd name="connsiteY3" fmla="*/ 1612192 h 3178596"/>
                <a:gd name="connsiteX4" fmla="*/ 1976024 w 4809470"/>
                <a:gd name="connsiteY4" fmla="*/ 3156896 h 3178596"/>
                <a:gd name="connsiteX5" fmla="*/ 18719 w 4809470"/>
                <a:gd name="connsiteY5" fmla="*/ 821586 h 3178596"/>
                <a:gd name="connsiteX6" fmla="*/ 34223 w 4809470"/>
                <a:gd name="connsiteY6" fmla="*/ 119143 h 3178596"/>
                <a:gd name="connsiteX0" fmla="*/ 34223 w 4809470"/>
                <a:gd name="connsiteY0" fmla="*/ 0 h 3059453"/>
                <a:gd name="connsiteX1" fmla="*/ 4792129 w 4809470"/>
                <a:gd name="connsiteY1" fmla="*/ 271795 h 3059453"/>
                <a:gd name="connsiteX2" fmla="*/ 4807287 w 4809470"/>
                <a:gd name="connsiteY2" fmla="*/ 469739 h 3059453"/>
                <a:gd name="connsiteX3" fmla="*/ 4614824 w 4809470"/>
                <a:gd name="connsiteY3" fmla="*/ 1493049 h 3059453"/>
                <a:gd name="connsiteX4" fmla="*/ 1976024 w 4809470"/>
                <a:gd name="connsiteY4" fmla="*/ 3037753 h 3059453"/>
                <a:gd name="connsiteX5" fmla="*/ 18719 w 4809470"/>
                <a:gd name="connsiteY5" fmla="*/ 702443 h 3059453"/>
                <a:gd name="connsiteX6" fmla="*/ 34223 w 4809470"/>
                <a:gd name="connsiteY6" fmla="*/ 0 h 3059453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809793 w 4811976"/>
                <a:gd name="connsiteY2" fmla="*/ 393308 h 2983022"/>
                <a:gd name="connsiteX3" fmla="*/ 4617330 w 4811976"/>
                <a:gd name="connsiteY3" fmla="*/ 1416618 h 2983022"/>
                <a:gd name="connsiteX4" fmla="*/ 1978530 w 4811976"/>
                <a:gd name="connsiteY4" fmla="*/ 2961322 h 2983022"/>
                <a:gd name="connsiteX5" fmla="*/ 21225 w 4811976"/>
                <a:gd name="connsiteY5" fmla="*/ 626012 h 2983022"/>
                <a:gd name="connsiteX6" fmla="*/ 30413 w 4811976"/>
                <a:gd name="connsiteY6" fmla="*/ 0 h 2983022"/>
                <a:gd name="connsiteX0" fmla="*/ 30413 w 4811976"/>
                <a:gd name="connsiteY0" fmla="*/ 0 h 2983022"/>
                <a:gd name="connsiteX1" fmla="*/ 4794635 w 4811976"/>
                <a:gd name="connsiteY1" fmla="*/ 195364 h 2983022"/>
                <a:gd name="connsiteX2" fmla="*/ 4711079 w 4811976"/>
                <a:gd name="connsiteY2" fmla="*/ 101695 h 2983022"/>
                <a:gd name="connsiteX3" fmla="*/ 4809793 w 4811976"/>
                <a:gd name="connsiteY3" fmla="*/ 393308 h 2983022"/>
                <a:gd name="connsiteX4" fmla="*/ 4617330 w 4811976"/>
                <a:gd name="connsiteY4" fmla="*/ 1416618 h 2983022"/>
                <a:gd name="connsiteX5" fmla="*/ 1978530 w 4811976"/>
                <a:gd name="connsiteY5" fmla="*/ 2961322 h 2983022"/>
                <a:gd name="connsiteX6" fmla="*/ 21225 w 4811976"/>
                <a:gd name="connsiteY6" fmla="*/ 626012 h 2983022"/>
                <a:gd name="connsiteX7" fmla="*/ 30413 w 4811976"/>
                <a:gd name="connsiteY7" fmla="*/ 0 h 2983022"/>
                <a:gd name="connsiteX0" fmla="*/ 30413 w 5159423"/>
                <a:gd name="connsiteY0" fmla="*/ 0 h 2983022"/>
                <a:gd name="connsiteX1" fmla="*/ 4794635 w 5159423"/>
                <a:gd name="connsiteY1" fmla="*/ 195364 h 2983022"/>
                <a:gd name="connsiteX2" fmla="*/ 4809793 w 5159423"/>
                <a:gd name="connsiteY2" fmla="*/ 393308 h 2983022"/>
                <a:gd name="connsiteX3" fmla="*/ 4617330 w 5159423"/>
                <a:gd name="connsiteY3" fmla="*/ 1416618 h 2983022"/>
                <a:gd name="connsiteX4" fmla="*/ 1978530 w 5159423"/>
                <a:gd name="connsiteY4" fmla="*/ 2961322 h 2983022"/>
                <a:gd name="connsiteX5" fmla="*/ 21225 w 5159423"/>
                <a:gd name="connsiteY5" fmla="*/ 626012 h 2983022"/>
                <a:gd name="connsiteX6" fmla="*/ 30413 w 5159423"/>
                <a:gd name="connsiteY6" fmla="*/ 0 h 2983022"/>
                <a:gd name="connsiteX0" fmla="*/ 30413 w 5099315"/>
                <a:gd name="connsiteY0" fmla="*/ 0 h 2983022"/>
                <a:gd name="connsiteX1" fmla="*/ 4709797 w 5099315"/>
                <a:gd name="connsiteY1" fmla="*/ 75883 h 2983022"/>
                <a:gd name="connsiteX2" fmla="*/ 4809793 w 5099315"/>
                <a:gd name="connsiteY2" fmla="*/ 393308 h 2983022"/>
                <a:gd name="connsiteX3" fmla="*/ 4617330 w 5099315"/>
                <a:gd name="connsiteY3" fmla="*/ 1416618 h 2983022"/>
                <a:gd name="connsiteX4" fmla="*/ 1978530 w 5099315"/>
                <a:gd name="connsiteY4" fmla="*/ 2961322 h 2983022"/>
                <a:gd name="connsiteX5" fmla="*/ 21225 w 5099315"/>
                <a:gd name="connsiteY5" fmla="*/ 626012 h 2983022"/>
                <a:gd name="connsiteX6" fmla="*/ 30413 w 5099315"/>
                <a:gd name="connsiteY6" fmla="*/ 0 h 2983022"/>
                <a:gd name="connsiteX0" fmla="*/ 30413 w 4816479"/>
                <a:gd name="connsiteY0" fmla="*/ 0 h 2983022"/>
                <a:gd name="connsiteX1" fmla="*/ 4709797 w 4816479"/>
                <a:gd name="connsiteY1" fmla="*/ 75883 h 2983022"/>
                <a:gd name="connsiteX2" fmla="*/ 4809793 w 4816479"/>
                <a:gd name="connsiteY2" fmla="*/ 393308 h 2983022"/>
                <a:gd name="connsiteX3" fmla="*/ 4617330 w 4816479"/>
                <a:gd name="connsiteY3" fmla="*/ 1416618 h 2983022"/>
                <a:gd name="connsiteX4" fmla="*/ 1978530 w 4816479"/>
                <a:gd name="connsiteY4" fmla="*/ 2961322 h 2983022"/>
                <a:gd name="connsiteX5" fmla="*/ 21225 w 4816479"/>
                <a:gd name="connsiteY5" fmla="*/ 626012 h 2983022"/>
                <a:gd name="connsiteX6" fmla="*/ 30413 w 4816479"/>
                <a:gd name="connsiteY6" fmla="*/ 0 h 2983022"/>
                <a:gd name="connsiteX0" fmla="*/ 30413 w 4824424"/>
                <a:gd name="connsiteY0" fmla="*/ 0 h 2983022"/>
                <a:gd name="connsiteX1" fmla="*/ 4709797 w 4824424"/>
                <a:gd name="connsiteY1" fmla="*/ 75883 h 2983022"/>
                <a:gd name="connsiteX2" fmla="*/ 4818251 w 4824424"/>
                <a:gd name="connsiteY2" fmla="*/ 577510 h 2983022"/>
                <a:gd name="connsiteX3" fmla="*/ 4617330 w 4824424"/>
                <a:gd name="connsiteY3" fmla="*/ 1416618 h 2983022"/>
                <a:gd name="connsiteX4" fmla="*/ 1978530 w 4824424"/>
                <a:gd name="connsiteY4" fmla="*/ 2961322 h 2983022"/>
                <a:gd name="connsiteX5" fmla="*/ 21225 w 4824424"/>
                <a:gd name="connsiteY5" fmla="*/ 626012 h 2983022"/>
                <a:gd name="connsiteX6" fmla="*/ 30413 w 4824424"/>
                <a:gd name="connsiteY6" fmla="*/ 0 h 2983022"/>
                <a:gd name="connsiteX0" fmla="*/ 30413 w 4824424"/>
                <a:gd name="connsiteY0" fmla="*/ 0 h 3053918"/>
                <a:gd name="connsiteX1" fmla="*/ 4709797 w 4824424"/>
                <a:gd name="connsiteY1" fmla="*/ 75883 h 3053918"/>
                <a:gd name="connsiteX2" fmla="*/ 4818251 w 4824424"/>
                <a:gd name="connsiteY2" fmla="*/ 577510 h 3053918"/>
                <a:gd name="connsiteX3" fmla="*/ 4499705 w 4824424"/>
                <a:gd name="connsiteY3" fmla="*/ 2052119 h 3053918"/>
                <a:gd name="connsiteX4" fmla="*/ 1978530 w 4824424"/>
                <a:gd name="connsiteY4" fmla="*/ 2961322 h 3053918"/>
                <a:gd name="connsiteX5" fmla="*/ 21225 w 4824424"/>
                <a:gd name="connsiteY5" fmla="*/ 626012 h 3053918"/>
                <a:gd name="connsiteX6" fmla="*/ 30413 w 4824424"/>
                <a:gd name="connsiteY6" fmla="*/ 0 h 3053918"/>
                <a:gd name="connsiteX0" fmla="*/ 30413 w 4824424"/>
                <a:gd name="connsiteY0" fmla="*/ 0 h 3031422"/>
                <a:gd name="connsiteX1" fmla="*/ 4709797 w 4824424"/>
                <a:gd name="connsiteY1" fmla="*/ 75883 h 3031422"/>
                <a:gd name="connsiteX2" fmla="*/ 4818251 w 4824424"/>
                <a:gd name="connsiteY2" fmla="*/ 577510 h 3031422"/>
                <a:gd name="connsiteX3" fmla="*/ 4499705 w 4824424"/>
                <a:gd name="connsiteY3" fmla="*/ 2052119 h 3031422"/>
                <a:gd name="connsiteX4" fmla="*/ 1247066 w 4824424"/>
                <a:gd name="connsiteY4" fmla="*/ 2930478 h 3031422"/>
                <a:gd name="connsiteX5" fmla="*/ 21225 w 4824424"/>
                <a:gd name="connsiteY5" fmla="*/ 626012 h 3031422"/>
                <a:gd name="connsiteX6" fmla="*/ 30413 w 4824424"/>
                <a:gd name="connsiteY6" fmla="*/ 0 h 3031422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65285"/>
                <a:gd name="connsiteX1" fmla="*/ 4709797 w 4824424"/>
                <a:gd name="connsiteY1" fmla="*/ 75883 h 3065285"/>
                <a:gd name="connsiteX2" fmla="*/ 4818251 w 4824424"/>
                <a:gd name="connsiteY2" fmla="*/ 577510 h 3065285"/>
                <a:gd name="connsiteX3" fmla="*/ 4499705 w 4824424"/>
                <a:gd name="connsiteY3" fmla="*/ 2052119 h 3065285"/>
                <a:gd name="connsiteX4" fmla="*/ 3835975 w 4824424"/>
                <a:gd name="connsiteY4" fmla="*/ 2740497 h 3065285"/>
                <a:gd name="connsiteX5" fmla="*/ 1247066 w 4824424"/>
                <a:gd name="connsiteY5" fmla="*/ 2930478 h 3065285"/>
                <a:gd name="connsiteX6" fmla="*/ 21225 w 4824424"/>
                <a:gd name="connsiteY6" fmla="*/ 626012 h 3065285"/>
                <a:gd name="connsiteX7" fmla="*/ 30413 w 4824424"/>
                <a:gd name="connsiteY7" fmla="*/ 0 h 3065285"/>
                <a:gd name="connsiteX0" fmla="*/ 30413 w 4824424"/>
                <a:gd name="connsiteY0" fmla="*/ 0 h 3022995"/>
                <a:gd name="connsiteX1" fmla="*/ 4709797 w 4824424"/>
                <a:gd name="connsiteY1" fmla="*/ 75883 h 3022995"/>
                <a:gd name="connsiteX2" fmla="*/ 4818251 w 4824424"/>
                <a:gd name="connsiteY2" fmla="*/ 577510 h 3022995"/>
                <a:gd name="connsiteX3" fmla="*/ 4499705 w 4824424"/>
                <a:gd name="connsiteY3" fmla="*/ 2052119 h 3022995"/>
                <a:gd name="connsiteX4" fmla="*/ 3835975 w 4824424"/>
                <a:gd name="connsiteY4" fmla="*/ 2740497 h 3022995"/>
                <a:gd name="connsiteX5" fmla="*/ 1162762 w 4824424"/>
                <a:gd name="connsiteY5" fmla="*/ 2876156 h 3022995"/>
                <a:gd name="connsiteX6" fmla="*/ 21225 w 4824424"/>
                <a:gd name="connsiteY6" fmla="*/ 626012 h 3022995"/>
                <a:gd name="connsiteX7" fmla="*/ 30413 w 4824424"/>
                <a:gd name="connsiteY7" fmla="*/ 0 h 3022995"/>
                <a:gd name="connsiteX0" fmla="*/ 30413 w 4804923"/>
                <a:gd name="connsiteY0" fmla="*/ 0 h 3022995"/>
                <a:gd name="connsiteX1" fmla="*/ 4709797 w 4804923"/>
                <a:gd name="connsiteY1" fmla="*/ 75883 h 3022995"/>
                <a:gd name="connsiteX2" fmla="*/ 4797311 w 4804923"/>
                <a:gd name="connsiteY2" fmla="*/ 759283 h 3022995"/>
                <a:gd name="connsiteX3" fmla="*/ 4499705 w 4804923"/>
                <a:gd name="connsiteY3" fmla="*/ 2052119 h 3022995"/>
                <a:gd name="connsiteX4" fmla="*/ 3835975 w 4804923"/>
                <a:gd name="connsiteY4" fmla="*/ 2740497 h 3022995"/>
                <a:gd name="connsiteX5" fmla="*/ 1162762 w 4804923"/>
                <a:gd name="connsiteY5" fmla="*/ 2876156 h 3022995"/>
                <a:gd name="connsiteX6" fmla="*/ 21225 w 4804923"/>
                <a:gd name="connsiteY6" fmla="*/ 626012 h 3022995"/>
                <a:gd name="connsiteX7" fmla="*/ 30413 w 4804923"/>
                <a:gd name="connsiteY7" fmla="*/ 0 h 3022995"/>
                <a:gd name="connsiteX0" fmla="*/ 30413 w 4798181"/>
                <a:gd name="connsiteY0" fmla="*/ 0 h 3022995"/>
                <a:gd name="connsiteX1" fmla="*/ 4709797 w 4798181"/>
                <a:gd name="connsiteY1" fmla="*/ 75883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30413 w 4798181"/>
                <a:gd name="connsiteY0" fmla="*/ 0 h 3022995"/>
                <a:gd name="connsiteX1" fmla="*/ 4692404 w 4798181"/>
                <a:gd name="connsiteY1" fmla="*/ 3339 h 3022995"/>
                <a:gd name="connsiteX2" fmla="*/ 4797311 w 4798181"/>
                <a:gd name="connsiteY2" fmla="*/ 759283 h 3022995"/>
                <a:gd name="connsiteX3" fmla="*/ 4499705 w 4798181"/>
                <a:gd name="connsiteY3" fmla="*/ 2052119 h 3022995"/>
                <a:gd name="connsiteX4" fmla="*/ 3835975 w 4798181"/>
                <a:gd name="connsiteY4" fmla="*/ 2740497 h 3022995"/>
                <a:gd name="connsiteX5" fmla="*/ 1162762 w 4798181"/>
                <a:gd name="connsiteY5" fmla="*/ 2876156 h 3022995"/>
                <a:gd name="connsiteX6" fmla="*/ 21225 w 4798181"/>
                <a:gd name="connsiteY6" fmla="*/ 626012 h 3022995"/>
                <a:gd name="connsiteX7" fmla="*/ 30413 w 4798181"/>
                <a:gd name="connsiteY7" fmla="*/ 0 h 3022995"/>
                <a:gd name="connsiteX0" fmla="*/ 30413 w 4710956"/>
                <a:gd name="connsiteY0" fmla="*/ 0 h 3022995"/>
                <a:gd name="connsiteX1" fmla="*/ 4692404 w 4710956"/>
                <a:gd name="connsiteY1" fmla="*/ 3339 h 3022995"/>
                <a:gd name="connsiteX2" fmla="*/ 4684257 w 4710956"/>
                <a:gd name="connsiteY2" fmla="*/ 996698 h 3022995"/>
                <a:gd name="connsiteX3" fmla="*/ 4499705 w 4710956"/>
                <a:gd name="connsiteY3" fmla="*/ 2052119 h 3022995"/>
                <a:gd name="connsiteX4" fmla="*/ 3835975 w 4710956"/>
                <a:gd name="connsiteY4" fmla="*/ 2740497 h 3022995"/>
                <a:gd name="connsiteX5" fmla="*/ 1162762 w 4710956"/>
                <a:gd name="connsiteY5" fmla="*/ 2876156 h 3022995"/>
                <a:gd name="connsiteX6" fmla="*/ 21225 w 4710956"/>
                <a:gd name="connsiteY6" fmla="*/ 626012 h 3022995"/>
                <a:gd name="connsiteX7" fmla="*/ 30413 w 4710956"/>
                <a:gd name="connsiteY7" fmla="*/ 0 h 3022995"/>
                <a:gd name="connsiteX0" fmla="*/ 30413 w 4710956"/>
                <a:gd name="connsiteY0" fmla="*/ 0 h 3107876"/>
                <a:gd name="connsiteX1" fmla="*/ 4692404 w 4710956"/>
                <a:gd name="connsiteY1" fmla="*/ 3339 h 3107876"/>
                <a:gd name="connsiteX2" fmla="*/ 4684257 w 4710956"/>
                <a:gd name="connsiteY2" fmla="*/ 996698 h 3107876"/>
                <a:gd name="connsiteX3" fmla="*/ 4499705 w 4710956"/>
                <a:gd name="connsiteY3" fmla="*/ 2052119 h 3107876"/>
                <a:gd name="connsiteX4" fmla="*/ 3305486 w 4710956"/>
                <a:gd name="connsiteY4" fmla="*/ 2977913 h 3107876"/>
                <a:gd name="connsiteX5" fmla="*/ 1162762 w 4710956"/>
                <a:gd name="connsiteY5" fmla="*/ 2876156 h 3107876"/>
                <a:gd name="connsiteX6" fmla="*/ 21225 w 4710956"/>
                <a:gd name="connsiteY6" fmla="*/ 626012 h 3107876"/>
                <a:gd name="connsiteX7" fmla="*/ 30413 w 4710956"/>
                <a:gd name="connsiteY7" fmla="*/ 0 h 3107876"/>
                <a:gd name="connsiteX0" fmla="*/ 30413 w 4710956"/>
                <a:gd name="connsiteY0" fmla="*/ 0 h 3107876"/>
                <a:gd name="connsiteX1" fmla="*/ 4692404 w 4710956"/>
                <a:gd name="connsiteY1" fmla="*/ 3339 h 3107876"/>
                <a:gd name="connsiteX2" fmla="*/ 4684257 w 4710956"/>
                <a:gd name="connsiteY2" fmla="*/ 996698 h 3107876"/>
                <a:gd name="connsiteX3" fmla="*/ 4499705 w 4710956"/>
                <a:gd name="connsiteY3" fmla="*/ 2052119 h 3107876"/>
                <a:gd name="connsiteX4" fmla="*/ 3305486 w 4710956"/>
                <a:gd name="connsiteY4" fmla="*/ 2977913 h 3107876"/>
                <a:gd name="connsiteX5" fmla="*/ 1162762 w 4710956"/>
                <a:gd name="connsiteY5" fmla="*/ 2876156 h 3107876"/>
                <a:gd name="connsiteX6" fmla="*/ 290487 w 4710956"/>
                <a:gd name="connsiteY6" fmla="*/ 2027706 h 3107876"/>
                <a:gd name="connsiteX7" fmla="*/ 21225 w 4710956"/>
                <a:gd name="connsiteY7" fmla="*/ 626012 h 3107876"/>
                <a:gd name="connsiteX8" fmla="*/ 30413 w 4710956"/>
                <a:gd name="connsiteY8" fmla="*/ 0 h 3107876"/>
                <a:gd name="connsiteX0" fmla="*/ 30413 w 4710956"/>
                <a:gd name="connsiteY0" fmla="*/ 0 h 3084308"/>
                <a:gd name="connsiteX1" fmla="*/ 4692404 w 4710956"/>
                <a:gd name="connsiteY1" fmla="*/ 3339 h 3084308"/>
                <a:gd name="connsiteX2" fmla="*/ 4684257 w 4710956"/>
                <a:gd name="connsiteY2" fmla="*/ 996698 h 3084308"/>
                <a:gd name="connsiteX3" fmla="*/ 4499705 w 4710956"/>
                <a:gd name="connsiteY3" fmla="*/ 2052119 h 3084308"/>
                <a:gd name="connsiteX4" fmla="*/ 3305486 w 4710956"/>
                <a:gd name="connsiteY4" fmla="*/ 2977913 h 3084308"/>
                <a:gd name="connsiteX5" fmla="*/ 1197549 w 4710956"/>
                <a:gd name="connsiteY5" fmla="*/ 2823397 h 3084308"/>
                <a:gd name="connsiteX6" fmla="*/ 290487 w 4710956"/>
                <a:gd name="connsiteY6" fmla="*/ 2027706 h 3084308"/>
                <a:gd name="connsiteX7" fmla="*/ 21225 w 4710956"/>
                <a:gd name="connsiteY7" fmla="*/ 626012 h 3084308"/>
                <a:gd name="connsiteX8" fmla="*/ 30413 w 4710956"/>
                <a:gd name="connsiteY8" fmla="*/ 0 h 3084308"/>
                <a:gd name="connsiteX0" fmla="*/ 30413 w 4710956"/>
                <a:gd name="connsiteY0" fmla="*/ 0 h 3084308"/>
                <a:gd name="connsiteX1" fmla="*/ 4692404 w 4710956"/>
                <a:gd name="connsiteY1" fmla="*/ 3339 h 3084308"/>
                <a:gd name="connsiteX2" fmla="*/ 4684257 w 4710956"/>
                <a:gd name="connsiteY2" fmla="*/ 996698 h 3084308"/>
                <a:gd name="connsiteX3" fmla="*/ 4499705 w 4710956"/>
                <a:gd name="connsiteY3" fmla="*/ 2052119 h 3084308"/>
                <a:gd name="connsiteX4" fmla="*/ 3305486 w 4710956"/>
                <a:gd name="connsiteY4" fmla="*/ 2977913 h 3084308"/>
                <a:gd name="connsiteX5" fmla="*/ 1197549 w 4710956"/>
                <a:gd name="connsiteY5" fmla="*/ 2823397 h 3084308"/>
                <a:gd name="connsiteX6" fmla="*/ 290487 w 4710956"/>
                <a:gd name="connsiteY6" fmla="*/ 2027706 h 3084308"/>
                <a:gd name="connsiteX7" fmla="*/ 21225 w 4710956"/>
                <a:gd name="connsiteY7" fmla="*/ 626012 h 3084308"/>
                <a:gd name="connsiteX8" fmla="*/ 30413 w 4710956"/>
                <a:gd name="connsiteY8" fmla="*/ 0 h 3084308"/>
                <a:gd name="connsiteX0" fmla="*/ 16752 w 4697295"/>
                <a:gd name="connsiteY0" fmla="*/ 0 h 3084308"/>
                <a:gd name="connsiteX1" fmla="*/ 4678743 w 4697295"/>
                <a:gd name="connsiteY1" fmla="*/ 3339 h 3084308"/>
                <a:gd name="connsiteX2" fmla="*/ 4670596 w 4697295"/>
                <a:gd name="connsiteY2" fmla="*/ 996698 h 3084308"/>
                <a:gd name="connsiteX3" fmla="*/ 4486044 w 4697295"/>
                <a:gd name="connsiteY3" fmla="*/ 2052119 h 3084308"/>
                <a:gd name="connsiteX4" fmla="*/ 3291825 w 4697295"/>
                <a:gd name="connsiteY4" fmla="*/ 2977913 h 3084308"/>
                <a:gd name="connsiteX5" fmla="*/ 1183888 w 4697295"/>
                <a:gd name="connsiteY5" fmla="*/ 2823397 h 3084308"/>
                <a:gd name="connsiteX6" fmla="*/ 276826 w 4697295"/>
                <a:gd name="connsiteY6" fmla="*/ 2027706 h 3084308"/>
                <a:gd name="connsiteX7" fmla="*/ 42350 w 4697295"/>
                <a:gd name="connsiteY7" fmla="*/ 698556 h 3084308"/>
                <a:gd name="connsiteX8" fmla="*/ 16752 w 4697295"/>
                <a:gd name="connsiteY8" fmla="*/ 0 h 3084308"/>
                <a:gd name="connsiteX0" fmla="*/ 16752 w 4697295"/>
                <a:gd name="connsiteY0" fmla="*/ 0 h 3081567"/>
                <a:gd name="connsiteX1" fmla="*/ 4678743 w 4697295"/>
                <a:gd name="connsiteY1" fmla="*/ 3339 h 3081567"/>
                <a:gd name="connsiteX2" fmla="*/ 4670596 w 4697295"/>
                <a:gd name="connsiteY2" fmla="*/ 996698 h 3081567"/>
                <a:gd name="connsiteX3" fmla="*/ 4486044 w 4697295"/>
                <a:gd name="connsiteY3" fmla="*/ 2052119 h 3081567"/>
                <a:gd name="connsiteX4" fmla="*/ 3291825 w 4697295"/>
                <a:gd name="connsiteY4" fmla="*/ 2977913 h 3081567"/>
                <a:gd name="connsiteX5" fmla="*/ 1183888 w 4697295"/>
                <a:gd name="connsiteY5" fmla="*/ 2823397 h 3081567"/>
                <a:gd name="connsiteX6" fmla="*/ 276826 w 4697295"/>
                <a:gd name="connsiteY6" fmla="*/ 2027706 h 3081567"/>
                <a:gd name="connsiteX7" fmla="*/ 42350 w 4697295"/>
                <a:gd name="connsiteY7" fmla="*/ 698556 h 3081567"/>
                <a:gd name="connsiteX8" fmla="*/ 16752 w 4697295"/>
                <a:gd name="connsiteY8" fmla="*/ 0 h 3081567"/>
                <a:gd name="connsiteX0" fmla="*/ 16752 w 4697295"/>
                <a:gd name="connsiteY0" fmla="*/ 0 h 3081567"/>
                <a:gd name="connsiteX1" fmla="*/ 4678743 w 4697295"/>
                <a:gd name="connsiteY1" fmla="*/ 3339 h 3081567"/>
                <a:gd name="connsiteX2" fmla="*/ 4670596 w 4697295"/>
                <a:gd name="connsiteY2" fmla="*/ 996698 h 3081567"/>
                <a:gd name="connsiteX3" fmla="*/ 4486044 w 4697295"/>
                <a:gd name="connsiteY3" fmla="*/ 2052119 h 3081567"/>
                <a:gd name="connsiteX4" fmla="*/ 3291825 w 4697295"/>
                <a:gd name="connsiteY4" fmla="*/ 2977913 h 3081567"/>
                <a:gd name="connsiteX5" fmla="*/ 1183888 w 4697295"/>
                <a:gd name="connsiteY5" fmla="*/ 2823397 h 3081567"/>
                <a:gd name="connsiteX6" fmla="*/ 276826 w 4697295"/>
                <a:gd name="connsiteY6" fmla="*/ 2027706 h 3081567"/>
                <a:gd name="connsiteX7" fmla="*/ 42350 w 4697295"/>
                <a:gd name="connsiteY7" fmla="*/ 698556 h 3081567"/>
                <a:gd name="connsiteX8" fmla="*/ 16752 w 4697295"/>
                <a:gd name="connsiteY8" fmla="*/ 0 h 308156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276826 w 4697295"/>
                <a:gd name="connsiteY6" fmla="*/ 2027706 h 3067327"/>
                <a:gd name="connsiteX7" fmla="*/ 42350 w 4697295"/>
                <a:gd name="connsiteY7" fmla="*/ 698556 h 3067327"/>
                <a:gd name="connsiteX8" fmla="*/ 16752 w 4697295"/>
                <a:gd name="connsiteY8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276826 w 4697295"/>
                <a:gd name="connsiteY6" fmla="*/ 2027706 h 3067327"/>
                <a:gd name="connsiteX7" fmla="*/ 42350 w 4697295"/>
                <a:gd name="connsiteY7" fmla="*/ 698556 h 3067327"/>
                <a:gd name="connsiteX8" fmla="*/ 16752 w 4697295"/>
                <a:gd name="connsiteY8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4486044 w 4697295"/>
                <a:gd name="connsiteY3" fmla="*/ 2052119 h 3067327"/>
                <a:gd name="connsiteX4" fmla="*/ 3291825 w 4697295"/>
                <a:gd name="connsiteY4" fmla="*/ 2977913 h 3067327"/>
                <a:gd name="connsiteX5" fmla="*/ 1183888 w 4697295"/>
                <a:gd name="connsiteY5" fmla="*/ 2823397 h 3067327"/>
                <a:gd name="connsiteX6" fmla="*/ 42350 w 4697295"/>
                <a:gd name="connsiteY6" fmla="*/ 698556 h 3067327"/>
                <a:gd name="connsiteX7" fmla="*/ 16752 w 4697295"/>
                <a:gd name="connsiteY7" fmla="*/ 0 h 3067327"/>
                <a:gd name="connsiteX0" fmla="*/ 16752 w 4697295"/>
                <a:gd name="connsiteY0" fmla="*/ 0 h 3067327"/>
                <a:gd name="connsiteX1" fmla="*/ 4678743 w 4697295"/>
                <a:gd name="connsiteY1" fmla="*/ 3339 h 3067327"/>
                <a:gd name="connsiteX2" fmla="*/ 4670596 w 4697295"/>
                <a:gd name="connsiteY2" fmla="*/ 996698 h 3067327"/>
                <a:gd name="connsiteX3" fmla="*/ 3291825 w 4697295"/>
                <a:gd name="connsiteY3" fmla="*/ 2977913 h 3067327"/>
                <a:gd name="connsiteX4" fmla="*/ 1183888 w 4697295"/>
                <a:gd name="connsiteY4" fmla="*/ 2823397 h 3067327"/>
                <a:gd name="connsiteX5" fmla="*/ 42350 w 4697295"/>
                <a:gd name="connsiteY5" fmla="*/ 698556 h 3067327"/>
                <a:gd name="connsiteX6" fmla="*/ 16752 w 4697295"/>
                <a:gd name="connsiteY6" fmla="*/ 0 h 3067327"/>
                <a:gd name="connsiteX0" fmla="*/ 5293 w 4685836"/>
                <a:gd name="connsiteY0" fmla="*/ 0 h 3067327"/>
                <a:gd name="connsiteX1" fmla="*/ 4667284 w 4685836"/>
                <a:gd name="connsiteY1" fmla="*/ 3339 h 3067327"/>
                <a:gd name="connsiteX2" fmla="*/ 4659137 w 4685836"/>
                <a:gd name="connsiteY2" fmla="*/ 996698 h 3067327"/>
                <a:gd name="connsiteX3" fmla="*/ 3280366 w 4685836"/>
                <a:gd name="connsiteY3" fmla="*/ 2977913 h 3067327"/>
                <a:gd name="connsiteX4" fmla="*/ 1172429 w 4685836"/>
                <a:gd name="connsiteY4" fmla="*/ 2823397 h 3067327"/>
                <a:gd name="connsiteX5" fmla="*/ 167010 w 4685836"/>
                <a:gd name="connsiteY5" fmla="*/ 939931 h 3067327"/>
                <a:gd name="connsiteX6" fmla="*/ 5293 w 4685836"/>
                <a:gd name="connsiteY6" fmla="*/ 0 h 3067327"/>
                <a:gd name="connsiteX0" fmla="*/ 5293 w 4675425"/>
                <a:gd name="connsiteY0" fmla="*/ 0 h 3067327"/>
                <a:gd name="connsiteX1" fmla="*/ 4667284 w 4675425"/>
                <a:gd name="connsiteY1" fmla="*/ 3339 h 3067327"/>
                <a:gd name="connsiteX2" fmla="*/ 4504867 w 4675425"/>
                <a:gd name="connsiteY2" fmla="*/ 1441337 h 3067327"/>
                <a:gd name="connsiteX3" fmla="*/ 3280366 w 4675425"/>
                <a:gd name="connsiteY3" fmla="*/ 2977913 h 3067327"/>
                <a:gd name="connsiteX4" fmla="*/ 1172429 w 4675425"/>
                <a:gd name="connsiteY4" fmla="*/ 2823397 h 3067327"/>
                <a:gd name="connsiteX5" fmla="*/ 167010 w 4675425"/>
                <a:gd name="connsiteY5" fmla="*/ 939931 h 3067327"/>
                <a:gd name="connsiteX6" fmla="*/ 5293 w 4675425"/>
                <a:gd name="connsiteY6" fmla="*/ 0 h 3067327"/>
                <a:gd name="connsiteX0" fmla="*/ 5293 w 4686087"/>
                <a:gd name="connsiteY0" fmla="*/ 0 h 3067327"/>
                <a:gd name="connsiteX1" fmla="*/ 4667284 w 4686087"/>
                <a:gd name="connsiteY1" fmla="*/ 3339 h 3067327"/>
                <a:gd name="connsiteX2" fmla="*/ 4504867 w 4686087"/>
                <a:gd name="connsiteY2" fmla="*/ 1441337 h 3067327"/>
                <a:gd name="connsiteX3" fmla="*/ 3280366 w 4686087"/>
                <a:gd name="connsiteY3" fmla="*/ 2977913 h 3067327"/>
                <a:gd name="connsiteX4" fmla="*/ 1172429 w 4686087"/>
                <a:gd name="connsiteY4" fmla="*/ 2823397 h 3067327"/>
                <a:gd name="connsiteX5" fmla="*/ 167010 w 4686087"/>
                <a:gd name="connsiteY5" fmla="*/ 939931 h 3067327"/>
                <a:gd name="connsiteX6" fmla="*/ 5293 w 4686087"/>
                <a:gd name="connsiteY6" fmla="*/ 0 h 3067327"/>
                <a:gd name="connsiteX0" fmla="*/ 5293 w 4686087"/>
                <a:gd name="connsiteY0" fmla="*/ 0 h 3067327"/>
                <a:gd name="connsiteX1" fmla="*/ 4667284 w 4686087"/>
                <a:gd name="connsiteY1" fmla="*/ 3339 h 3067327"/>
                <a:gd name="connsiteX2" fmla="*/ 4504867 w 4686087"/>
                <a:gd name="connsiteY2" fmla="*/ 1441337 h 3067327"/>
                <a:gd name="connsiteX3" fmla="*/ 3280366 w 4686087"/>
                <a:gd name="connsiteY3" fmla="*/ 2977913 h 3067327"/>
                <a:gd name="connsiteX4" fmla="*/ 1172429 w 4686087"/>
                <a:gd name="connsiteY4" fmla="*/ 2823397 h 3067327"/>
                <a:gd name="connsiteX5" fmla="*/ 167010 w 4686087"/>
                <a:gd name="connsiteY5" fmla="*/ 939931 h 3067327"/>
                <a:gd name="connsiteX6" fmla="*/ 5293 w 4686087"/>
                <a:gd name="connsiteY6" fmla="*/ 0 h 3067327"/>
                <a:gd name="connsiteX0" fmla="*/ 5293 w 4686087"/>
                <a:gd name="connsiteY0" fmla="*/ 0 h 3130670"/>
                <a:gd name="connsiteX1" fmla="*/ 4667284 w 4686087"/>
                <a:gd name="connsiteY1" fmla="*/ 3339 h 3130670"/>
                <a:gd name="connsiteX2" fmla="*/ 4504867 w 4686087"/>
                <a:gd name="connsiteY2" fmla="*/ 1441337 h 3130670"/>
                <a:gd name="connsiteX3" fmla="*/ 3153322 w 4686087"/>
                <a:gd name="connsiteY3" fmla="*/ 3066840 h 3130670"/>
                <a:gd name="connsiteX4" fmla="*/ 1172429 w 4686087"/>
                <a:gd name="connsiteY4" fmla="*/ 2823397 h 3130670"/>
                <a:gd name="connsiteX5" fmla="*/ 167010 w 4686087"/>
                <a:gd name="connsiteY5" fmla="*/ 939931 h 3130670"/>
                <a:gd name="connsiteX6" fmla="*/ 5293 w 4686087"/>
                <a:gd name="connsiteY6" fmla="*/ 0 h 3130670"/>
                <a:gd name="connsiteX0" fmla="*/ 5293 w 4702015"/>
                <a:gd name="connsiteY0" fmla="*/ 0 h 3130670"/>
                <a:gd name="connsiteX1" fmla="*/ 4685434 w 4702015"/>
                <a:gd name="connsiteY1" fmla="*/ 66859 h 3130670"/>
                <a:gd name="connsiteX2" fmla="*/ 4504867 w 4702015"/>
                <a:gd name="connsiteY2" fmla="*/ 1441337 h 3130670"/>
                <a:gd name="connsiteX3" fmla="*/ 3153322 w 4702015"/>
                <a:gd name="connsiteY3" fmla="*/ 3066840 h 3130670"/>
                <a:gd name="connsiteX4" fmla="*/ 1172429 w 4702015"/>
                <a:gd name="connsiteY4" fmla="*/ 2823397 h 3130670"/>
                <a:gd name="connsiteX5" fmla="*/ 167010 w 4702015"/>
                <a:gd name="connsiteY5" fmla="*/ 939931 h 3130670"/>
                <a:gd name="connsiteX6" fmla="*/ 5293 w 4702015"/>
                <a:gd name="connsiteY6" fmla="*/ 0 h 3130670"/>
                <a:gd name="connsiteX0" fmla="*/ 5293 w 4702014"/>
                <a:gd name="connsiteY0" fmla="*/ 11051 h 3141721"/>
                <a:gd name="connsiteX1" fmla="*/ 4685434 w 4702014"/>
                <a:gd name="connsiteY1" fmla="*/ 77910 h 3141721"/>
                <a:gd name="connsiteX2" fmla="*/ 4504867 w 4702014"/>
                <a:gd name="connsiteY2" fmla="*/ 1452388 h 3141721"/>
                <a:gd name="connsiteX3" fmla="*/ 3153322 w 4702014"/>
                <a:gd name="connsiteY3" fmla="*/ 3077891 h 3141721"/>
                <a:gd name="connsiteX4" fmla="*/ 1172429 w 4702014"/>
                <a:gd name="connsiteY4" fmla="*/ 2834448 h 3141721"/>
                <a:gd name="connsiteX5" fmla="*/ 167010 w 4702014"/>
                <a:gd name="connsiteY5" fmla="*/ 950982 h 3141721"/>
                <a:gd name="connsiteX6" fmla="*/ 5293 w 4702014"/>
                <a:gd name="connsiteY6" fmla="*/ 11051 h 3141721"/>
                <a:gd name="connsiteX0" fmla="*/ 6458 w 4703179"/>
                <a:gd name="connsiteY0" fmla="*/ 11051 h 3141721"/>
                <a:gd name="connsiteX1" fmla="*/ 4686599 w 4703179"/>
                <a:gd name="connsiteY1" fmla="*/ 77910 h 3141721"/>
                <a:gd name="connsiteX2" fmla="*/ 4506032 w 4703179"/>
                <a:gd name="connsiteY2" fmla="*/ 1452388 h 3141721"/>
                <a:gd name="connsiteX3" fmla="*/ 3154487 w 4703179"/>
                <a:gd name="connsiteY3" fmla="*/ 3077891 h 3141721"/>
                <a:gd name="connsiteX4" fmla="*/ 1173594 w 4703179"/>
                <a:gd name="connsiteY4" fmla="*/ 2834448 h 3141721"/>
                <a:gd name="connsiteX5" fmla="*/ 168175 w 4703179"/>
                <a:gd name="connsiteY5" fmla="*/ 950982 h 3141721"/>
                <a:gd name="connsiteX6" fmla="*/ 6458 w 4703179"/>
                <a:gd name="connsiteY6" fmla="*/ 11051 h 3141721"/>
                <a:gd name="connsiteX0" fmla="*/ 6458 w 4703179"/>
                <a:gd name="connsiteY0" fmla="*/ 11051 h 3141721"/>
                <a:gd name="connsiteX1" fmla="*/ 4686599 w 4703179"/>
                <a:gd name="connsiteY1" fmla="*/ 77910 h 3141721"/>
                <a:gd name="connsiteX2" fmla="*/ 4506032 w 4703179"/>
                <a:gd name="connsiteY2" fmla="*/ 1452388 h 3141721"/>
                <a:gd name="connsiteX3" fmla="*/ 3154487 w 4703179"/>
                <a:gd name="connsiteY3" fmla="*/ 3077891 h 3141721"/>
                <a:gd name="connsiteX4" fmla="*/ 1173594 w 4703179"/>
                <a:gd name="connsiteY4" fmla="*/ 2834448 h 3141721"/>
                <a:gd name="connsiteX5" fmla="*/ 168175 w 4703179"/>
                <a:gd name="connsiteY5" fmla="*/ 950982 h 3141721"/>
                <a:gd name="connsiteX6" fmla="*/ 6458 w 4703179"/>
                <a:gd name="connsiteY6" fmla="*/ 11051 h 314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3179" h="3141721">
                  <a:moveTo>
                    <a:pt x="6458" y="11051"/>
                  </a:moveTo>
                  <a:cubicBezTo>
                    <a:pt x="1385014" y="-30184"/>
                    <a:pt x="3126552" y="55624"/>
                    <a:pt x="4686599" y="77910"/>
                  </a:cubicBezTo>
                  <a:cubicBezTo>
                    <a:pt x="4741396" y="94008"/>
                    <a:pt x="4655036" y="982876"/>
                    <a:pt x="4506032" y="1452388"/>
                  </a:cubicBezTo>
                  <a:cubicBezTo>
                    <a:pt x="4274879" y="2100600"/>
                    <a:pt x="3735605" y="2773441"/>
                    <a:pt x="3154487" y="3077891"/>
                  </a:cubicBezTo>
                  <a:cubicBezTo>
                    <a:pt x="2647168" y="3217689"/>
                    <a:pt x="1753030" y="3124031"/>
                    <a:pt x="1173594" y="2834448"/>
                  </a:cubicBezTo>
                  <a:cubicBezTo>
                    <a:pt x="632015" y="2454555"/>
                    <a:pt x="368736" y="1587166"/>
                    <a:pt x="168175" y="950982"/>
                  </a:cubicBezTo>
                  <a:cubicBezTo>
                    <a:pt x="100035" y="639999"/>
                    <a:pt x="-30471" y="211715"/>
                    <a:pt x="6458" y="110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8" name="Oval 28">
            <a:extLst>
              <a:ext uri="{FF2B5EF4-FFF2-40B4-BE49-F238E27FC236}">
                <a16:creationId xmlns:a16="http://schemas.microsoft.com/office/drawing/2014/main" id="{81936825-1175-B4E4-16E4-EB18E87281C6}"/>
              </a:ext>
            </a:extLst>
          </p:cNvPr>
          <p:cNvSpPr/>
          <p:nvPr/>
        </p:nvSpPr>
        <p:spPr>
          <a:xfrm rot="18585563">
            <a:off x="9746009" y="1839456"/>
            <a:ext cx="1689472" cy="1726240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  <a:gd name="connsiteX0" fmla="*/ 11907 w 3045014"/>
              <a:gd name="connsiteY0" fmla="*/ 1624335 h 3017657"/>
              <a:gd name="connsiteX1" fmla="*/ 453606 w 3045014"/>
              <a:gd name="connsiteY1" fmla="*/ 460440 h 3017657"/>
              <a:gd name="connsiteX2" fmla="*/ 1412722 w 3045014"/>
              <a:gd name="connsiteY2" fmla="*/ 0 h 3017657"/>
              <a:gd name="connsiteX3" fmla="*/ 2551450 w 3045014"/>
              <a:gd name="connsiteY3" fmla="*/ 461827 h 3017657"/>
              <a:gd name="connsiteX4" fmla="*/ 2935457 w 3045014"/>
              <a:gd name="connsiteY4" fmla="*/ 2091694 h 3017657"/>
              <a:gd name="connsiteX5" fmla="*/ 1256935 w 3045014"/>
              <a:gd name="connsiteY5" fmla="*/ 3004830 h 3017657"/>
              <a:gd name="connsiteX6" fmla="*/ 11907 w 3045014"/>
              <a:gd name="connsiteY6" fmla="*/ 1624335 h 3017657"/>
              <a:gd name="connsiteX0" fmla="*/ 14192 w 3047299"/>
              <a:gd name="connsiteY0" fmla="*/ 1624335 h 3017657"/>
              <a:gd name="connsiteX1" fmla="*/ 455891 w 3047299"/>
              <a:gd name="connsiteY1" fmla="*/ 460440 h 3017657"/>
              <a:gd name="connsiteX2" fmla="*/ 1415007 w 3047299"/>
              <a:gd name="connsiteY2" fmla="*/ 0 h 3017657"/>
              <a:gd name="connsiteX3" fmla="*/ 2553735 w 3047299"/>
              <a:gd name="connsiteY3" fmla="*/ 461827 h 3017657"/>
              <a:gd name="connsiteX4" fmla="*/ 2937742 w 3047299"/>
              <a:gd name="connsiteY4" fmla="*/ 2091694 h 3017657"/>
              <a:gd name="connsiteX5" fmla="*/ 1259220 w 3047299"/>
              <a:gd name="connsiteY5" fmla="*/ 3004830 h 3017657"/>
              <a:gd name="connsiteX6" fmla="*/ 14192 w 3047299"/>
              <a:gd name="connsiteY6" fmla="*/ 1624335 h 3017657"/>
              <a:gd name="connsiteX0" fmla="*/ 14192 w 2960523"/>
              <a:gd name="connsiteY0" fmla="*/ 1624335 h 3017246"/>
              <a:gd name="connsiteX1" fmla="*/ 455891 w 2960523"/>
              <a:gd name="connsiteY1" fmla="*/ 460440 h 3017246"/>
              <a:gd name="connsiteX2" fmla="*/ 1415007 w 2960523"/>
              <a:gd name="connsiteY2" fmla="*/ 0 h 3017246"/>
              <a:gd name="connsiteX3" fmla="*/ 2553735 w 2960523"/>
              <a:gd name="connsiteY3" fmla="*/ 461827 h 3017246"/>
              <a:gd name="connsiteX4" fmla="*/ 2837859 w 2960523"/>
              <a:gd name="connsiteY4" fmla="*/ 2086251 h 3017246"/>
              <a:gd name="connsiteX5" fmla="*/ 1259220 w 2960523"/>
              <a:gd name="connsiteY5" fmla="*/ 3004830 h 3017246"/>
              <a:gd name="connsiteX6" fmla="*/ 14192 w 2960523"/>
              <a:gd name="connsiteY6" fmla="*/ 1624335 h 3017246"/>
              <a:gd name="connsiteX0" fmla="*/ 14192 w 2957884"/>
              <a:gd name="connsiteY0" fmla="*/ 1626269 h 3019180"/>
              <a:gd name="connsiteX1" fmla="*/ 455891 w 2957884"/>
              <a:gd name="connsiteY1" fmla="*/ 462374 h 3019180"/>
              <a:gd name="connsiteX2" fmla="*/ 1415007 w 2957884"/>
              <a:gd name="connsiteY2" fmla="*/ 1934 h 3019180"/>
              <a:gd name="connsiteX3" fmla="*/ 2539531 w 2957884"/>
              <a:gd name="connsiteY3" fmla="*/ 618605 h 3019180"/>
              <a:gd name="connsiteX4" fmla="*/ 2837859 w 2957884"/>
              <a:gd name="connsiteY4" fmla="*/ 2088185 h 3019180"/>
              <a:gd name="connsiteX5" fmla="*/ 1259220 w 2957884"/>
              <a:gd name="connsiteY5" fmla="*/ 3006764 h 3019180"/>
              <a:gd name="connsiteX6" fmla="*/ 14192 w 2957884"/>
              <a:gd name="connsiteY6" fmla="*/ 1626269 h 3019180"/>
              <a:gd name="connsiteX0" fmla="*/ 13945 w 2955938"/>
              <a:gd name="connsiteY0" fmla="*/ 1591183 h 2984094"/>
              <a:gd name="connsiteX1" fmla="*/ 455644 w 2955938"/>
              <a:gd name="connsiteY1" fmla="*/ 427288 h 2984094"/>
              <a:gd name="connsiteX2" fmla="*/ 1478416 w 2955938"/>
              <a:gd name="connsiteY2" fmla="*/ 2429 h 2984094"/>
              <a:gd name="connsiteX3" fmla="*/ 2539284 w 2955938"/>
              <a:gd name="connsiteY3" fmla="*/ 583519 h 2984094"/>
              <a:gd name="connsiteX4" fmla="*/ 2837612 w 2955938"/>
              <a:gd name="connsiteY4" fmla="*/ 2053099 h 2984094"/>
              <a:gd name="connsiteX5" fmla="*/ 1258973 w 2955938"/>
              <a:gd name="connsiteY5" fmla="*/ 2971678 h 2984094"/>
              <a:gd name="connsiteX6" fmla="*/ 13945 w 2955938"/>
              <a:gd name="connsiteY6" fmla="*/ 1591183 h 2984094"/>
              <a:gd name="connsiteX0" fmla="*/ 14815 w 2932012"/>
              <a:gd name="connsiteY0" fmla="*/ 1604636 h 2983550"/>
              <a:gd name="connsiteX1" fmla="*/ 431718 w 2932012"/>
              <a:gd name="connsiteY1" fmla="*/ 427313 h 2983550"/>
              <a:gd name="connsiteX2" fmla="*/ 1454490 w 2932012"/>
              <a:gd name="connsiteY2" fmla="*/ 2454 h 2983550"/>
              <a:gd name="connsiteX3" fmla="*/ 2515358 w 2932012"/>
              <a:gd name="connsiteY3" fmla="*/ 583544 h 2983550"/>
              <a:gd name="connsiteX4" fmla="*/ 2813686 w 2932012"/>
              <a:gd name="connsiteY4" fmla="*/ 2053124 h 2983550"/>
              <a:gd name="connsiteX5" fmla="*/ 1235047 w 2932012"/>
              <a:gd name="connsiteY5" fmla="*/ 2971703 h 2983550"/>
              <a:gd name="connsiteX6" fmla="*/ 14815 w 2932012"/>
              <a:gd name="connsiteY6" fmla="*/ 1604636 h 2983550"/>
              <a:gd name="connsiteX0" fmla="*/ 16628 w 2890261"/>
              <a:gd name="connsiteY0" fmla="*/ 1616089 h 2983092"/>
              <a:gd name="connsiteX1" fmla="*/ 389967 w 2890261"/>
              <a:gd name="connsiteY1" fmla="*/ 427335 h 2983092"/>
              <a:gd name="connsiteX2" fmla="*/ 1412739 w 2890261"/>
              <a:gd name="connsiteY2" fmla="*/ 2476 h 2983092"/>
              <a:gd name="connsiteX3" fmla="*/ 2473607 w 2890261"/>
              <a:gd name="connsiteY3" fmla="*/ 583566 h 2983092"/>
              <a:gd name="connsiteX4" fmla="*/ 2771935 w 2890261"/>
              <a:gd name="connsiteY4" fmla="*/ 2053146 h 2983092"/>
              <a:gd name="connsiteX5" fmla="*/ 1193296 w 2890261"/>
              <a:gd name="connsiteY5" fmla="*/ 2971725 h 2983092"/>
              <a:gd name="connsiteX6" fmla="*/ 16628 w 2890261"/>
              <a:gd name="connsiteY6" fmla="*/ 1616089 h 2983092"/>
              <a:gd name="connsiteX0" fmla="*/ 28885 w 2902518"/>
              <a:gd name="connsiteY0" fmla="*/ 1614467 h 2981472"/>
              <a:gd name="connsiteX1" fmla="*/ 449105 w 2902518"/>
              <a:gd name="connsiteY1" fmla="*/ 482063 h 2981472"/>
              <a:gd name="connsiteX2" fmla="*/ 1424996 w 2902518"/>
              <a:gd name="connsiteY2" fmla="*/ 854 h 2981472"/>
              <a:gd name="connsiteX3" fmla="*/ 2485864 w 2902518"/>
              <a:gd name="connsiteY3" fmla="*/ 581944 h 2981472"/>
              <a:gd name="connsiteX4" fmla="*/ 2784192 w 2902518"/>
              <a:gd name="connsiteY4" fmla="*/ 2051524 h 2981472"/>
              <a:gd name="connsiteX5" fmla="*/ 1205553 w 2902518"/>
              <a:gd name="connsiteY5" fmla="*/ 2970103 h 2981472"/>
              <a:gd name="connsiteX6" fmla="*/ 28885 w 2902518"/>
              <a:gd name="connsiteY6" fmla="*/ 1614467 h 2981472"/>
              <a:gd name="connsiteX0" fmla="*/ 29067 w 2902700"/>
              <a:gd name="connsiteY0" fmla="*/ 1614467 h 2981470"/>
              <a:gd name="connsiteX1" fmla="*/ 449287 w 2902700"/>
              <a:gd name="connsiteY1" fmla="*/ 482063 h 2981470"/>
              <a:gd name="connsiteX2" fmla="*/ 1425178 w 2902700"/>
              <a:gd name="connsiteY2" fmla="*/ 854 h 2981470"/>
              <a:gd name="connsiteX3" fmla="*/ 2486046 w 2902700"/>
              <a:gd name="connsiteY3" fmla="*/ 581944 h 2981470"/>
              <a:gd name="connsiteX4" fmla="*/ 2784374 w 2902700"/>
              <a:gd name="connsiteY4" fmla="*/ 2051524 h 2981470"/>
              <a:gd name="connsiteX5" fmla="*/ 1205735 w 2902700"/>
              <a:gd name="connsiteY5" fmla="*/ 2970103 h 2981470"/>
              <a:gd name="connsiteX6" fmla="*/ 29067 w 2902700"/>
              <a:gd name="connsiteY6" fmla="*/ 1614467 h 2981470"/>
              <a:gd name="connsiteX0" fmla="*/ 31759 w 2861927"/>
              <a:gd name="connsiteY0" fmla="*/ 1748662 h 2976424"/>
              <a:gd name="connsiteX1" fmla="*/ 408514 w 2861927"/>
              <a:gd name="connsiteY1" fmla="*/ 482146 h 2976424"/>
              <a:gd name="connsiteX2" fmla="*/ 1384405 w 2861927"/>
              <a:gd name="connsiteY2" fmla="*/ 937 h 2976424"/>
              <a:gd name="connsiteX3" fmla="*/ 2445273 w 2861927"/>
              <a:gd name="connsiteY3" fmla="*/ 582027 h 2976424"/>
              <a:gd name="connsiteX4" fmla="*/ 2743601 w 2861927"/>
              <a:gd name="connsiteY4" fmla="*/ 2051607 h 2976424"/>
              <a:gd name="connsiteX5" fmla="*/ 1164962 w 2861927"/>
              <a:gd name="connsiteY5" fmla="*/ 2970186 h 2976424"/>
              <a:gd name="connsiteX6" fmla="*/ 31759 w 2861927"/>
              <a:gd name="connsiteY6" fmla="*/ 1748662 h 2976424"/>
              <a:gd name="connsiteX0" fmla="*/ 32411 w 2861230"/>
              <a:gd name="connsiteY0" fmla="*/ 1703227 h 2930989"/>
              <a:gd name="connsiteX1" fmla="*/ 409166 w 2861230"/>
              <a:gd name="connsiteY1" fmla="*/ 436711 h 2930989"/>
              <a:gd name="connsiteX2" fmla="*/ 1436640 w 2861230"/>
              <a:gd name="connsiteY2" fmla="*/ 1129 h 2930989"/>
              <a:gd name="connsiteX3" fmla="*/ 2445925 w 2861230"/>
              <a:gd name="connsiteY3" fmla="*/ 536592 h 2930989"/>
              <a:gd name="connsiteX4" fmla="*/ 2744253 w 2861230"/>
              <a:gd name="connsiteY4" fmla="*/ 2006172 h 2930989"/>
              <a:gd name="connsiteX5" fmla="*/ 1165614 w 2861230"/>
              <a:gd name="connsiteY5" fmla="*/ 2924751 h 2930989"/>
              <a:gd name="connsiteX6" fmla="*/ 32411 w 2861230"/>
              <a:gd name="connsiteY6" fmla="*/ 1703227 h 2930989"/>
              <a:gd name="connsiteX0" fmla="*/ 32413 w 2825621"/>
              <a:gd name="connsiteY0" fmla="*/ 1703227 h 2929700"/>
              <a:gd name="connsiteX1" fmla="*/ 409168 w 2825621"/>
              <a:gd name="connsiteY1" fmla="*/ 436711 h 2929700"/>
              <a:gd name="connsiteX2" fmla="*/ 1436642 w 2825621"/>
              <a:gd name="connsiteY2" fmla="*/ 1129 h 2929700"/>
              <a:gd name="connsiteX3" fmla="*/ 2445927 w 2825621"/>
              <a:gd name="connsiteY3" fmla="*/ 536592 h 2929700"/>
              <a:gd name="connsiteX4" fmla="*/ 2702042 w 2825621"/>
              <a:gd name="connsiteY4" fmla="*/ 1979994 h 2929700"/>
              <a:gd name="connsiteX5" fmla="*/ 1165616 w 2825621"/>
              <a:gd name="connsiteY5" fmla="*/ 2924751 h 2929700"/>
              <a:gd name="connsiteX6" fmla="*/ 32413 w 2825621"/>
              <a:gd name="connsiteY6" fmla="*/ 1703227 h 2929700"/>
              <a:gd name="connsiteX0" fmla="*/ 33345 w 2826553"/>
              <a:gd name="connsiteY0" fmla="*/ 1703227 h 2887517"/>
              <a:gd name="connsiteX1" fmla="*/ 410100 w 2826553"/>
              <a:gd name="connsiteY1" fmla="*/ 436711 h 2887517"/>
              <a:gd name="connsiteX2" fmla="*/ 1437574 w 2826553"/>
              <a:gd name="connsiteY2" fmla="*/ 1129 h 2887517"/>
              <a:gd name="connsiteX3" fmla="*/ 2446859 w 2826553"/>
              <a:gd name="connsiteY3" fmla="*/ 536592 h 2887517"/>
              <a:gd name="connsiteX4" fmla="*/ 2702974 w 2826553"/>
              <a:gd name="connsiteY4" fmla="*/ 1979994 h 2887517"/>
              <a:gd name="connsiteX5" fmla="*/ 1185353 w 2826553"/>
              <a:gd name="connsiteY5" fmla="*/ 2881864 h 2887517"/>
              <a:gd name="connsiteX6" fmla="*/ 33345 w 2826553"/>
              <a:gd name="connsiteY6" fmla="*/ 1703227 h 2887517"/>
              <a:gd name="connsiteX0" fmla="*/ 12394 w 2805602"/>
              <a:gd name="connsiteY0" fmla="*/ 1703227 h 2887517"/>
              <a:gd name="connsiteX1" fmla="*/ 389149 w 2805602"/>
              <a:gd name="connsiteY1" fmla="*/ 436711 h 2887517"/>
              <a:gd name="connsiteX2" fmla="*/ 1416623 w 2805602"/>
              <a:gd name="connsiteY2" fmla="*/ 1129 h 2887517"/>
              <a:gd name="connsiteX3" fmla="*/ 2425908 w 2805602"/>
              <a:gd name="connsiteY3" fmla="*/ 536592 h 2887517"/>
              <a:gd name="connsiteX4" fmla="*/ 2682023 w 2805602"/>
              <a:gd name="connsiteY4" fmla="*/ 1979994 h 2887517"/>
              <a:gd name="connsiteX5" fmla="*/ 1164402 w 2805602"/>
              <a:gd name="connsiteY5" fmla="*/ 2881864 h 2887517"/>
              <a:gd name="connsiteX6" fmla="*/ 12394 w 2805602"/>
              <a:gd name="connsiteY6" fmla="*/ 1703227 h 2887517"/>
              <a:gd name="connsiteX0" fmla="*/ 32809 w 2826017"/>
              <a:gd name="connsiteY0" fmla="*/ 1703227 h 2887517"/>
              <a:gd name="connsiteX1" fmla="*/ 409564 w 2826017"/>
              <a:gd name="connsiteY1" fmla="*/ 436711 h 2887517"/>
              <a:gd name="connsiteX2" fmla="*/ 1437038 w 2826017"/>
              <a:gd name="connsiteY2" fmla="*/ 1129 h 2887517"/>
              <a:gd name="connsiteX3" fmla="*/ 2446323 w 2826017"/>
              <a:gd name="connsiteY3" fmla="*/ 536592 h 2887517"/>
              <a:gd name="connsiteX4" fmla="*/ 2702438 w 2826017"/>
              <a:gd name="connsiteY4" fmla="*/ 1979994 h 2887517"/>
              <a:gd name="connsiteX5" fmla="*/ 1184817 w 2826017"/>
              <a:gd name="connsiteY5" fmla="*/ 2881864 h 2887517"/>
              <a:gd name="connsiteX6" fmla="*/ 32809 w 2826017"/>
              <a:gd name="connsiteY6" fmla="*/ 1703227 h 288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6017" h="2887517">
                <a:moveTo>
                  <a:pt x="32809" y="1703227"/>
                </a:moveTo>
                <a:cubicBezTo>
                  <a:pt x="-94915" y="1117381"/>
                  <a:pt x="175526" y="720394"/>
                  <a:pt x="409564" y="436711"/>
                </a:cubicBezTo>
                <a:cubicBezTo>
                  <a:pt x="643602" y="153028"/>
                  <a:pt x="1097578" y="-15518"/>
                  <a:pt x="1437038" y="1129"/>
                </a:cubicBezTo>
                <a:cubicBezTo>
                  <a:pt x="1776498" y="17776"/>
                  <a:pt x="2235423" y="206781"/>
                  <a:pt x="2446323" y="536592"/>
                </a:cubicBezTo>
                <a:cubicBezTo>
                  <a:pt x="2657223" y="866403"/>
                  <a:pt x="3016718" y="1377564"/>
                  <a:pt x="2702438" y="1979994"/>
                </a:cubicBezTo>
                <a:cubicBezTo>
                  <a:pt x="2259464" y="2697570"/>
                  <a:pt x="1629755" y="2927992"/>
                  <a:pt x="1184817" y="2881864"/>
                </a:cubicBezTo>
                <a:cubicBezTo>
                  <a:pt x="739879" y="2835736"/>
                  <a:pt x="160533" y="2289073"/>
                  <a:pt x="32809" y="170322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BBC4481-B604-5FA7-9666-E8395CAA8745}"/>
              </a:ext>
            </a:extLst>
          </p:cNvPr>
          <p:cNvSpPr/>
          <p:nvPr/>
        </p:nvSpPr>
        <p:spPr>
          <a:xfrm rot="10501542">
            <a:off x="8965047" y="5760735"/>
            <a:ext cx="2447828" cy="1139851"/>
          </a:xfrm>
          <a:custGeom>
            <a:avLst/>
            <a:gdLst>
              <a:gd name="connsiteX0" fmla="*/ 1127699 w 2447828"/>
              <a:gd name="connsiteY0" fmla="*/ 1136708 h 1139851"/>
              <a:gd name="connsiteX1" fmla="*/ 598906 w 2447828"/>
              <a:gd name="connsiteY1" fmla="*/ 1015738 h 1139851"/>
              <a:gd name="connsiteX2" fmla="*/ 100136 w 2447828"/>
              <a:gd name="connsiteY2" fmla="*/ 431058 h 1139851"/>
              <a:gd name="connsiteX3" fmla="*/ 0 w 2447828"/>
              <a:gd name="connsiteY3" fmla="*/ 61141 h 1139851"/>
              <a:gd name="connsiteX4" fmla="*/ 492488 w 2447828"/>
              <a:gd name="connsiteY4" fmla="*/ 0 h 1139851"/>
              <a:gd name="connsiteX5" fmla="*/ 508292 w 2447828"/>
              <a:gd name="connsiteY5" fmla="*/ 103984 h 1139851"/>
              <a:gd name="connsiteX6" fmla="*/ 924220 w 2447828"/>
              <a:gd name="connsiteY6" fmla="*/ 558770 h 1139851"/>
              <a:gd name="connsiteX7" fmla="*/ 1536249 w 2447828"/>
              <a:gd name="connsiteY7" fmla="*/ 561038 h 1139851"/>
              <a:gd name="connsiteX8" fmla="*/ 1823363 w 2447828"/>
              <a:gd name="connsiteY8" fmla="*/ 349762 h 1139851"/>
              <a:gd name="connsiteX9" fmla="*/ 1883957 w 2447828"/>
              <a:gd name="connsiteY9" fmla="*/ 182059 h 1139851"/>
              <a:gd name="connsiteX10" fmla="*/ 1897166 w 2447828"/>
              <a:gd name="connsiteY10" fmla="*/ 99190 h 1139851"/>
              <a:gd name="connsiteX11" fmla="*/ 2447828 w 2447828"/>
              <a:gd name="connsiteY11" fmla="*/ 147117 h 1139851"/>
              <a:gd name="connsiteX12" fmla="*/ 2442885 w 2447828"/>
              <a:gd name="connsiteY12" fmla="*/ 171771 h 1139851"/>
              <a:gd name="connsiteX13" fmla="*/ 1787190 w 2447828"/>
              <a:gd name="connsiteY13" fmla="*/ 1032252 h 1139851"/>
              <a:gd name="connsiteX14" fmla="*/ 1127699 w 2447828"/>
              <a:gd name="connsiteY14" fmla="*/ 1136708 h 113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47828" h="1139851">
                <a:moveTo>
                  <a:pt x="1127699" y="1136708"/>
                </a:moveTo>
                <a:cubicBezTo>
                  <a:pt x="922493" y="1123890"/>
                  <a:pt x="739068" y="1073500"/>
                  <a:pt x="598906" y="1015738"/>
                </a:cubicBezTo>
                <a:cubicBezTo>
                  <a:pt x="327684" y="870018"/>
                  <a:pt x="199954" y="590157"/>
                  <a:pt x="100136" y="431058"/>
                </a:cubicBezTo>
                <a:cubicBezTo>
                  <a:pt x="319" y="271959"/>
                  <a:pt x="10382" y="164584"/>
                  <a:pt x="0" y="61141"/>
                </a:cubicBezTo>
                <a:lnTo>
                  <a:pt x="492488" y="0"/>
                </a:lnTo>
                <a:lnTo>
                  <a:pt x="508292" y="103984"/>
                </a:lnTo>
                <a:cubicBezTo>
                  <a:pt x="548975" y="323073"/>
                  <a:pt x="752894" y="482595"/>
                  <a:pt x="924220" y="558770"/>
                </a:cubicBezTo>
                <a:cubicBezTo>
                  <a:pt x="1095546" y="634946"/>
                  <a:pt x="1355366" y="617382"/>
                  <a:pt x="1536249" y="561038"/>
                </a:cubicBezTo>
                <a:cubicBezTo>
                  <a:pt x="1637189" y="490241"/>
                  <a:pt x="1762929" y="436116"/>
                  <a:pt x="1823363" y="349762"/>
                </a:cubicBezTo>
                <a:cubicBezTo>
                  <a:pt x="1849057" y="296370"/>
                  <a:pt x="1870581" y="238961"/>
                  <a:pt x="1883957" y="182059"/>
                </a:cubicBezTo>
                <a:lnTo>
                  <a:pt x="1897166" y="99190"/>
                </a:lnTo>
                <a:lnTo>
                  <a:pt x="2447828" y="147117"/>
                </a:lnTo>
                <a:lnTo>
                  <a:pt x="2442885" y="171771"/>
                </a:lnTo>
                <a:cubicBezTo>
                  <a:pt x="2386602" y="427393"/>
                  <a:pt x="2222756" y="861233"/>
                  <a:pt x="1787190" y="1032252"/>
                </a:cubicBezTo>
                <a:cubicBezTo>
                  <a:pt x="1559897" y="1124772"/>
                  <a:pt x="1332907" y="1149526"/>
                  <a:pt x="1127699" y="11367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1FA397-0D3E-AE4B-C638-200C4430AC4E}"/>
              </a:ext>
            </a:extLst>
          </p:cNvPr>
          <p:cNvGrpSpPr/>
          <p:nvPr/>
        </p:nvGrpSpPr>
        <p:grpSpPr>
          <a:xfrm>
            <a:off x="9707582" y="5040635"/>
            <a:ext cx="586901" cy="424800"/>
            <a:chOff x="-987768" y="1008276"/>
            <a:chExt cx="718103" cy="51976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8199FA0-897D-E3CC-0D80-71528FD3F1BE}"/>
                </a:ext>
              </a:extLst>
            </p:cNvPr>
            <p:cNvSpPr/>
            <p:nvPr/>
          </p:nvSpPr>
          <p:spPr>
            <a:xfrm rot="20842655" flipH="1">
              <a:off x="-987768" y="1008276"/>
              <a:ext cx="148102" cy="152584"/>
            </a:xfrm>
            <a:prstGeom prst="ellipse">
              <a:avLst/>
            </a:prstGeom>
            <a:solidFill>
              <a:srgbClr val="2C343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39A05B6-E151-95DE-9305-05C5FD07503C}"/>
                </a:ext>
              </a:extLst>
            </p:cNvPr>
            <p:cNvSpPr/>
            <p:nvPr/>
          </p:nvSpPr>
          <p:spPr>
            <a:xfrm>
              <a:off x="-747692" y="1428841"/>
              <a:ext cx="257366" cy="99199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588C64-78B0-7558-ED60-5CEA7CC0228C}"/>
                </a:ext>
              </a:extLst>
            </p:cNvPr>
            <p:cNvSpPr/>
            <p:nvPr/>
          </p:nvSpPr>
          <p:spPr>
            <a:xfrm rot="5636109">
              <a:off x="-455259" y="970525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A02AC5-1148-4E28-7860-7D49DCF2DF4E}"/>
              </a:ext>
            </a:extLst>
          </p:cNvPr>
          <p:cNvGrpSpPr/>
          <p:nvPr/>
        </p:nvGrpSpPr>
        <p:grpSpPr>
          <a:xfrm>
            <a:off x="10231744" y="2603461"/>
            <a:ext cx="688256" cy="306609"/>
            <a:chOff x="10096975" y="5939226"/>
            <a:chExt cx="929806" cy="41421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A5EC45-A55E-61AB-5219-715500F31E80}"/>
                </a:ext>
              </a:extLst>
            </p:cNvPr>
            <p:cNvSpPr/>
            <p:nvPr/>
          </p:nvSpPr>
          <p:spPr>
            <a:xfrm>
              <a:off x="10655179" y="5944357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0E19869-B0BF-760A-E449-2E22E661966F}"/>
                </a:ext>
              </a:extLst>
            </p:cNvPr>
            <p:cNvSpPr/>
            <p:nvPr/>
          </p:nvSpPr>
          <p:spPr>
            <a:xfrm>
              <a:off x="10273067" y="5939226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C8F095-9970-0014-E622-0AA61539A6A9}"/>
                </a:ext>
              </a:extLst>
            </p:cNvPr>
            <p:cNvSpPr/>
            <p:nvPr/>
          </p:nvSpPr>
          <p:spPr>
            <a:xfrm>
              <a:off x="10096975" y="6085720"/>
              <a:ext cx="929806" cy="26772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1546860"/>
            <a:ext cx="6096249" cy="1566172"/>
          </a:xfrm>
        </p:spPr>
        <p:txBody>
          <a:bodyPr>
            <a:normAutofit/>
          </a:bodyPr>
          <a:lstStyle>
            <a:lvl1pPr>
              <a:defRPr sz="720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1" y="3120527"/>
            <a:ext cx="4595828" cy="2028594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tx2"/>
                </a:solidFill>
              </a:defRPr>
            </a:lvl1pPr>
            <a:lvl2pPr>
              <a:buNone/>
              <a:defRPr>
                <a:solidFill>
                  <a:schemeClr val="tx2"/>
                </a:solidFill>
              </a:defRPr>
            </a:lvl2pPr>
            <a:lvl3pPr>
              <a:buNone/>
              <a:defRPr>
                <a:solidFill>
                  <a:schemeClr val="tx2"/>
                </a:solidFill>
              </a:defRPr>
            </a:lvl3pPr>
            <a:lvl4pPr>
              <a:buNone/>
              <a:defRPr>
                <a:solidFill>
                  <a:schemeClr val="tx2"/>
                </a:solidFill>
              </a:defRPr>
            </a:lvl4pPr>
            <a:lvl5pPr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97039" y="6356350"/>
            <a:ext cx="1801089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6727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495D86-E384-947E-9D91-0B506A320BC7}"/>
              </a:ext>
            </a:extLst>
          </p:cNvPr>
          <p:cNvSpPr/>
          <p:nvPr/>
        </p:nvSpPr>
        <p:spPr>
          <a:xfrm rot="11313534">
            <a:off x="9000950" y="5728012"/>
            <a:ext cx="2396342" cy="1094132"/>
          </a:xfrm>
          <a:custGeom>
            <a:avLst/>
            <a:gdLst>
              <a:gd name="connsiteX0" fmla="*/ 1404498 w 2396342"/>
              <a:gd name="connsiteY0" fmla="*/ 1078663 h 1094132"/>
              <a:gd name="connsiteX1" fmla="*/ 575698 w 2396342"/>
              <a:gd name="connsiteY1" fmla="*/ 973151 h 1094132"/>
              <a:gd name="connsiteX2" fmla="*/ 89515 w 2396342"/>
              <a:gd name="connsiteY2" fmla="*/ 403226 h 1094132"/>
              <a:gd name="connsiteX3" fmla="*/ 8018 w 2396342"/>
              <a:gd name="connsiteY3" fmla="*/ 202590 h 1094132"/>
              <a:gd name="connsiteX4" fmla="*/ 0 w 2396342"/>
              <a:gd name="connsiteY4" fmla="*/ 137907 h 1094132"/>
              <a:gd name="connsiteX5" fmla="*/ 484422 w 2396342"/>
              <a:gd name="connsiteY5" fmla="*/ 65000 h 1094132"/>
              <a:gd name="connsiteX6" fmla="*/ 487371 w 2396342"/>
              <a:gd name="connsiteY6" fmla="*/ 84406 h 1094132"/>
              <a:gd name="connsiteX7" fmla="*/ 892804 w 2396342"/>
              <a:gd name="connsiteY7" fmla="*/ 527715 h 1094132"/>
              <a:gd name="connsiteX8" fmla="*/ 1489388 w 2396342"/>
              <a:gd name="connsiteY8" fmla="*/ 529926 h 1094132"/>
              <a:gd name="connsiteX9" fmla="*/ 1769257 w 2396342"/>
              <a:gd name="connsiteY9" fmla="*/ 323982 h 1094132"/>
              <a:gd name="connsiteX10" fmla="*/ 1839729 w 2396342"/>
              <a:gd name="connsiteY10" fmla="*/ 0 h 1094132"/>
              <a:gd name="connsiteX11" fmla="*/ 2396342 w 2396342"/>
              <a:gd name="connsiteY11" fmla="*/ 11016 h 1094132"/>
              <a:gd name="connsiteX12" fmla="*/ 1733996 w 2396342"/>
              <a:gd name="connsiteY12" fmla="*/ 989248 h 1094132"/>
              <a:gd name="connsiteX13" fmla="*/ 1404498 w 2396342"/>
              <a:gd name="connsiteY13" fmla="*/ 1078663 h 109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96342" h="1094132">
                <a:moveTo>
                  <a:pt x="1404498" y="1078663"/>
                </a:moveTo>
                <a:cubicBezTo>
                  <a:pt x="1080456" y="1125894"/>
                  <a:pt x="780637" y="1057608"/>
                  <a:pt x="575698" y="973151"/>
                </a:cubicBezTo>
                <a:cubicBezTo>
                  <a:pt x="311321" y="831109"/>
                  <a:pt x="186814" y="558310"/>
                  <a:pt x="89515" y="403226"/>
                </a:cubicBezTo>
                <a:cubicBezTo>
                  <a:pt x="40866" y="325683"/>
                  <a:pt x="18994" y="260746"/>
                  <a:pt x="8018" y="202590"/>
                </a:cubicBezTo>
                <a:lnTo>
                  <a:pt x="0" y="137907"/>
                </a:lnTo>
                <a:lnTo>
                  <a:pt x="484422" y="65000"/>
                </a:lnTo>
                <a:lnTo>
                  <a:pt x="487371" y="84406"/>
                </a:lnTo>
                <a:cubicBezTo>
                  <a:pt x="527027" y="297966"/>
                  <a:pt x="725801" y="453462"/>
                  <a:pt x="892804" y="527715"/>
                </a:cubicBezTo>
                <a:cubicBezTo>
                  <a:pt x="1059807" y="601969"/>
                  <a:pt x="1313068" y="584848"/>
                  <a:pt x="1489388" y="529926"/>
                </a:cubicBezTo>
                <a:cubicBezTo>
                  <a:pt x="1587781" y="460915"/>
                  <a:pt x="1710348" y="408157"/>
                  <a:pt x="1769257" y="323982"/>
                </a:cubicBezTo>
                <a:cubicBezTo>
                  <a:pt x="1819347" y="219891"/>
                  <a:pt x="1853181" y="100143"/>
                  <a:pt x="1839729" y="0"/>
                </a:cubicBezTo>
                <a:lnTo>
                  <a:pt x="2396342" y="11016"/>
                </a:lnTo>
                <a:cubicBezTo>
                  <a:pt x="2377889" y="190830"/>
                  <a:pt x="2256548" y="784074"/>
                  <a:pt x="1733996" y="989248"/>
                </a:cubicBezTo>
                <a:cubicBezTo>
                  <a:pt x="1623216" y="1034341"/>
                  <a:pt x="1512512" y="1062920"/>
                  <a:pt x="1404498" y="10786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Oval 28">
            <a:extLst>
              <a:ext uri="{FF2B5EF4-FFF2-40B4-BE49-F238E27FC236}">
                <a16:creationId xmlns:a16="http://schemas.microsoft.com/office/drawing/2014/main" id="{81936825-1175-B4E4-16E4-EB18E87281C6}"/>
              </a:ext>
            </a:extLst>
          </p:cNvPr>
          <p:cNvSpPr/>
          <p:nvPr/>
        </p:nvSpPr>
        <p:spPr>
          <a:xfrm rot="19256458">
            <a:off x="10043602" y="4079772"/>
            <a:ext cx="1794766" cy="1833826"/>
          </a:xfrm>
          <a:custGeom>
            <a:avLst/>
            <a:gdLst>
              <a:gd name="connsiteX0" fmla="*/ 0 w 3153843"/>
              <a:gd name="connsiteY0" fmla="*/ 1576922 h 3153843"/>
              <a:gd name="connsiteX1" fmla="*/ 1576922 w 3153843"/>
              <a:gd name="connsiteY1" fmla="*/ 0 h 3153843"/>
              <a:gd name="connsiteX2" fmla="*/ 3153844 w 3153843"/>
              <a:gd name="connsiteY2" fmla="*/ 1576922 h 3153843"/>
              <a:gd name="connsiteX3" fmla="*/ 1576922 w 3153843"/>
              <a:gd name="connsiteY3" fmla="*/ 3153844 h 3153843"/>
              <a:gd name="connsiteX4" fmla="*/ 0 w 3153843"/>
              <a:gd name="connsiteY4" fmla="*/ 1576922 h 3153843"/>
              <a:gd name="connsiteX0" fmla="*/ 0 w 3207606"/>
              <a:gd name="connsiteY0" fmla="*/ 1617687 h 3194609"/>
              <a:gd name="connsiteX1" fmla="*/ 1576922 w 3207606"/>
              <a:gd name="connsiteY1" fmla="*/ 40765 h 3194609"/>
              <a:gd name="connsiteX2" fmla="*/ 2663353 w 3207606"/>
              <a:gd name="connsiteY2" fmla="*/ 562167 h 3194609"/>
              <a:gd name="connsiteX3" fmla="*/ 3153844 w 3207606"/>
              <a:gd name="connsiteY3" fmla="*/ 1617687 h 3194609"/>
              <a:gd name="connsiteX4" fmla="*/ 1576922 w 3207606"/>
              <a:gd name="connsiteY4" fmla="*/ 3194609 h 3194609"/>
              <a:gd name="connsiteX5" fmla="*/ 0 w 3207606"/>
              <a:gd name="connsiteY5" fmla="*/ 1617687 h 3194609"/>
              <a:gd name="connsiteX0" fmla="*/ 0 w 2981370"/>
              <a:gd name="connsiteY0" fmla="*/ 1617687 h 3199247"/>
              <a:gd name="connsiteX1" fmla="*/ 1576922 w 2981370"/>
              <a:gd name="connsiteY1" fmla="*/ 40765 h 3199247"/>
              <a:gd name="connsiteX2" fmla="*/ 2663353 w 2981370"/>
              <a:gd name="connsiteY2" fmla="*/ 562167 h 3199247"/>
              <a:gd name="connsiteX3" fmla="*/ 2889684 w 2981370"/>
              <a:gd name="connsiteY3" fmla="*/ 2051180 h 3199247"/>
              <a:gd name="connsiteX4" fmla="*/ 1576922 w 2981370"/>
              <a:gd name="connsiteY4" fmla="*/ 3194609 h 3199247"/>
              <a:gd name="connsiteX5" fmla="*/ 0 w 2981370"/>
              <a:gd name="connsiteY5" fmla="*/ 1617687 h 3199247"/>
              <a:gd name="connsiteX0" fmla="*/ 2007 w 2983377"/>
              <a:gd name="connsiteY0" fmla="*/ 1536728 h 3118288"/>
              <a:gd name="connsiteX1" fmla="*/ 1280902 w 2983377"/>
              <a:gd name="connsiteY1" fmla="*/ 47860 h 3118288"/>
              <a:gd name="connsiteX2" fmla="*/ 2665360 w 2983377"/>
              <a:gd name="connsiteY2" fmla="*/ 481208 h 3118288"/>
              <a:gd name="connsiteX3" fmla="*/ 2891691 w 2983377"/>
              <a:gd name="connsiteY3" fmla="*/ 1970221 h 3118288"/>
              <a:gd name="connsiteX4" fmla="*/ 1578929 w 2983377"/>
              <a:gd name="connsiteY4" fmla="*/ 3113650 h 3118288"/>
              <a:gd name="connsiteX5" fmla="*/ 2007 w 2983377"/>
              <a:gd name="connsiteY5" fmla="*/ 1536728 h 3118288"/>
              <a:gd name="connsiteX0" fmla="*/ 2084 w 2942814"/>
              <a:gd name="connsiteY0" fmla="*/ 1709547 h 3125828"/>
              <a:gd name="connsiteX1" fmla="*/ 1240339 w 2942814"/>
              <a:gd name="connsiteY1" fmla="*/ 58119 h 3125828"/>
              <a:gd name="connsiteX2" fmla="*/ 2624797 w 2942814"/>
              <a:gd name="connsiteY2" fmla="*/ 491467 h 3125828"/>
              <a:gd name="connsiteX3" fmla="*/ 2851128 w 2942814"/>
              <a:gd name="connsiteY3" fmla="*/ 1980480 h 3125828"/>
              <a:gd name="connsiteX4" fmla="*/ 1538366 w 2942814"/>
              <a:gd name="connsiteY4" fmla="*/ 3123909 h 3125828"/>
              <a:gd name="connsiteX5" fmla="*/ 2084 w 2942814"/>
              <a:gd name="connsiteY5" fmla="*/ 1709547 h 3125828"/>
              <a:gd name="connsiteX0" fmla="*/ 6378 w 2947108"/>
              <a:gd name="connsiteY0" fmla="*/ 1709547 h 3125828"/>
              <a:gd name="connsiteX1" fmla="*/ 1244633 w 2947108"/>
              <a:gd name="connsiteY1" fmla="*/ 58119 h 3125828"/>
              <a:gd name="connsiteX2" fmla="*/ 2629091 w 2947108"/>
              <a:gd name="connsiteY2" fmla="*/ 491467 h 3125828"/>
              <a:gd name="connsiteX3" fmla="*/ 2855422 w 2947108"/>
              <a:gd name="connsiteY3" fmla="*/ 1980480 h 3125828"/>
              <a:gd name="connsiteX4" fmla="*/ 1542660 w 2947108"/>
              <a:gd name="connsiteY4" fmla="*/ 3123909 h 3125828"/>
              <a:gd name="connsiteX5" fmla="*/ 6378 w 2947108"/>
              <a:gd name="connsiteY5" fmla="*/ 1709547 h 3125828"/>
              <a:gd name="connsiteX0" fmla="*/ 6378 w 2916630"/>
              <a:gd name="connsiteY0" fmla="*/ 1709547 h 3133639"/>
              <a:gd name="connsiteX1" fmla="*/ 1244633 w 2916630"/>
              <a:gd name="connsiteY1" fmla="*/ 58119 h 3133639"/>
              <a:gd name="connsiteX2" fmla="*/ 2629091 w 2916630"/>
              <a:gd name="connsiteY2" fmla="*/ 491467 h 3133639"/>
              <a:gd name="connsiteX3" fmla="*/ 2814782 w 2916630"/>
              <a:gd name="connsiteY3" fmla="*/ 2244640 h 3133639"/>
              <a:gd name="connsiteX4" fmla="*/ 1542660 w 2916630"/>
              <a:gd name="connsiteY4" fmla="*/ 3123909 h 3133639"/>
              <a:gd name="connsiteX5" fmla="*/ 6378 w 2916630"/>
              <a:gd name="connsiteY5" fmla="*/ 1709547 h 3133639"/>
              <a:gd name="connsiteX0" fmla="*/ 5313 w 2915565"/>
              <a:gd name="connsiteY0" fmla="*/ 1643876 h 3067968"/>
              <a:gd name="connsiteX1" fmla="*/ 1094555 w 2915565"/>
              <a:gd name="connsiteY1" fmla="*/ 66954 h 3067968"/>
              <a:gd name="connsiteX2" fmla="*/ 2628026 w 2915565"/>
              <a:gd name="connsiteY2" fmla="*/ 425796 h 3067968"/>
              <a:gd name="connsiteX3" fmla="*/ 2813717 w 2915565"/>
              <a:gd name="connsiteY3" fmla="*/ 2178969 h 3067968"/>
              <a:gd name="connsiteX4" fmla="*/ 1541595 w 2915565"/>
              <a:gd name="connsiteY4" fmla="*/ 3058238 h 3067968"/>
              <a:gd name="connsiteX5" fmla="*/ 5313 w 2915565"/>
              <a:gd name="connsiteY5" fmla="*/ 1643876 h 3067968"/>
              <a:gd name="connsiteX0" fmla="*/ 6134 w 2916386"/>
              <a:gd name="connsiteY0" fmla="*/ 1669190 h 3093282"/>
              <a:gd name="connsiteX1" fmla="*/ 1095376 w 2916386"/>
              <a:gd name="connsiteY1" fmla="*/ 92268 h 3093282"/>
              <a:gd name="connsiteX2" fmla="*/ 2628847 w 2916386"/>
              <a:gd name="connsiteY2" fmla="*/ 451110 h 3093282"/>
              <a:gd name="connsiteX3" fmla="*/ 2814538 w 2916386"/>
              <a:gd name="connsiteY3" fmla="*/ 2204283 h 3093282"/>
              <a:gd name="connsiteX4" fmla="*/ 1542416 w 2916386"/>
              <a:gd name="connsiteY4" fmla="*/ 3083552 h 3093282"/>
              <a:gd name="connsiteX5" fmla="*/ 6134 w 2916386"/>
              <a:gd name="connsiteY5" fmla="*/ 1669190 h 3093282"/>
              <a:gd name="connsiteX0" fmla="*/ 3430 w 2913682"/>
              <a:gd name="connsiteY0" fmla="*/ 1669190 h 3093282"/>
              <a:gd name="connsiteX1" fmla="*/ 1092672 w 2913682"/>
              <a:gd name="connsiteY1" fmla="*/ 92268 h 3093282"/>
              <a:gd name="connsiteX2" fmla="*/ 2626143 w 2913682"/>
              <a:gd name="connsiteY2" fmla="*/ 451110 h 3093282"/>
              <a:gd name="connsiteX3" fmla="*/ 2811834 w 2913682"/>
              <a:gd name="connsiteY3" fmla="*/ 2204283 h 3093282"/>
              <a:gd name="connsiteX4" fmla="*/ 1539712 w 2913682"/>
              <a:gd name="connsiteY4" fmla="*/ 3083552 h 3093282"/>
              <a:gd name="connsiteX5" fmla="*/ 3430 w 2913682"/>
              <a:gd name="connsiteY5" fmla="*/ 1669190 h 3093282"/>
              <a:gd name="connsiteX0" fmla="*/ 856 w 2911108"/>
              <a:gd name="connsiteY0" fmla="*/ 1669190 h 3059971"/>
              <a:gd name="connsiteX1" fmla="*/ 1090098 w 2911108"/>
              <a:gd name="connsiteY1" fmla="*/ 92268 h 3059971"/>
              <a:gd name="connsiteX2" fmla="*/ 2623569 w 2911108"/>
              <a:gd name="connsiteY2" fmla="*/ 451110 h 3059971"/>
              <a:gd name="connsiteX3" fmla="*/ 2809260 w 2911108"/>
              <a:gd name="connsiteY3" fmla="*/ 2204283 h 3059971"/>
              <a:gd name="connsiteX4" fmla="*/ 1245884 w 2911108"/>
              <a:gd name="connsiteY4" fmla="*/ 3049685 h 3059971"/>
              <a:gd name="connsiteX5" fmla="*/ 856 w 2911108"/>
              <a:gd name="connsiteY5" fmla="*/ 1669190 h 3059971"/>
              <a:gd name="connsiteX0" fmla="*/ 856 w 2911108"/>
              <a:gd name="connsiteY0" fmla="*/ 1669190 h 3076084"/>
              <a:gd name="connsiteX1" fmla="*/ 1090098 w 2911108"/>
              <a:gd name="connsiteY1" fmla="*/ 92268 h 3076084"/>
              <a:gd name="connsiteX2" fmla="*/ 2623569 w 2911108"/>
              <a:gd name="connsiteY2" fmla="*/ 451110 h 3076084"/>
              <a:gd name="connsiteX3" fmla="*/ 2809260 w 2911108"/>
              <a:gd name="connsiteY3" fmla="*/ 2204283 h 3076084"/>
              <a:gd name="connsiteX4" fmla="*/ 1245884 w 2911108"/>
              <a:gd name="connsiteY4" fmla="*/ 3049685 h 3076084"/>
              <a:gd name="connsiteX5" fmla="*/ 856 w 2911108"/>
              <a:gd name="connsiteY5" fmla="*/ 1669190 h 3076084"/>
              <a:gd name="connsiteX0" fmla="*/ 27222 w 2937474"/>
              <a:gd name="connsiteY0" fmla="*/ 1577456 h 2984350"/>
              <a:gd name="connsiteX1" fmla="*/ 468921 w 2937474"/>
              <a:gd name="connsiteY1" fmla="*/ 413561 h 2984350"/>
              <a:gd name="connsiteX2" fmla="*/ 1116464 w 2937474"/>
              <a:gd name="connsiteY2" fmla="*/ 534 h 2984350"/>
              <a:gd name="connsiteX3" fmla="*/ 2649935 w 2937474"/>
              <a:gd name="connsiteY3" fmla="*/ 359376 h 2984350"/>
              <a:gd name="connsiteX4" fmla="*/ 2835626 w 2937474"/>
              <a:gd name="connsiteY4" fmla="*/ 2112549 h 2984350"/>
              <a:gd name="connsiteX5" fmla="*/ 1272250 w 2937474"/>
              <a:gd name="connsiteY5" fmla="*/ 2957951 h 2984350"/>
              <a:gd name="connsiteX6" fmla="*/ 27222 w 2937474"/>
              <a:gd name="connsiteY6" fmla="*/ 1577456 h 2984350"/>
              <a:gd name="connsiteX0" fmla="*/ 27222 w 2937474"/>
              <a:gd name="connsiteY0" fmla="*/ 1624714 h 3031608"/>
              <a:gd name="connsiteX1" fmla="*/ 468921 w 2937474"/>
              <a:gd name="connsiteY1" fmla="*/ 460819 h 3031608"/>
              <a:gd name="connsiteX2" fmla="*/ 1428037 w 2937474"/>
              <a:gd name="connsiteY2" fmla="*/ 379 h 3031608"/>
              <a:gd name="connsiteX3" fmla="*/ 2649935 w 2937474"/>
              <a:gd name="connsiteY3" fmla="*/ 406634 h 3031608"/>
              <a:gd name="connsiteX4" fmla="*/ 2835626 w 2937474"/>
              <a:gd name="connsiteY4" fmla="*/ 2159807 h 3031608"/>
              <a:gd name="connsiteX5" fmla="*/ 1272250 w 2937474"/>
              <a:gd name="connsiteY5" fmla="*/ 3005209 h 3031608"/>
              <a:gd name="connsiteX6" fmla="*/ 27222 w 2937474"/>
              <a:gd name="connsiteY6" fmla="*/ 1624714 h 3031608"/>
              <a:gd name="connsiteX0" fmla="*/ 27222 w 3027730"/>
              <a:gd name="connsiteY0" fmla="*/ 1624714 h 3012474"/>
              <a:gd name="connsiteX1" fmla="*/ 468921 w 3027730"/>
              <a:gd name="connsiteY1" fmla="*/ 460819 h 3012474"/>
              <a:gd name="connsiteX2" fmla="*/ 1428037 w 3027730"/>
              <a:gd name="connsiteY2" fmla="*/ 379 h 3012474"/>
              <a:gd name="connsiteX3" fmla="*/ 2649935 w 3027730"/>
              <a:gd name="connsiteY3" fmla="*/ 406634 h 3012474"/>
              <a:gd name="connsiteX4" fmla="*/ 2950772 w 3027730"/>
              <a:gd name="connsiteY4" fmla="*/ 2092073 h 3012474"/>
              <a:gd name="connsiteX5" fmla="*/ 1272250 w 3027730"/>
              <a:gd name="connsiteY5" fmla="*/ 3005209 h 3012474"/>
              <a:gd name="connsiteX6" fmla="*/ 27222 w 3027730"/>
              <a:gd name="connsiteY6" fmla="*/ 1624714 h 3012474"/>
              <a:gd name="connsiteX0" fmla="*/ 27222 w 3027730"/>
              <a:gd name="connsiteY0" fmla="*/ 1624714 h 3018036"/>
              <a:gd name="connsiteX1" fmla="*/ 468921 w 3027730"/>
              <a:gd name="connsiteY1" fmla="*/ 460819 h 3018036"/>
              <a:gd name="connsiteX2" fmla="*/ 1428037 w 3027730"/>
              <a:gd name="connsiteY2" fmla="*/ 379 h 3018036"/>
              <a:gd name="connsiteX3" fmla="*/ 2649935 w 3027730"/>
              <a:gd name="connsiteY3" fmla="*/ 406634 h 3018036"/>
              <a:gd name="connsiteX4" fmla="*/ 2950772 w 3027730"/>
              <a:gd name="connsiteY4" fmla="*/ 2092073 h 3018036"/>
              <a:gd name="connsiteX5" fmla="*/ 1272250 w 3027730"/>
              <a:gd name="connsiteY5" fmla="*/ 3005209 h 3018036"/>
              <a:gd name="connsiteX6" fmla="*/ 27222 w 3027730"/>
              <a:gd name="connsiteY6" fmla="*/ 1624714 h 3018036"/>
              <a:gd name="connsiteX0" fmla="*/ 27222 w 3074585"/>
              <a:gd name="connsiteY0" fmla="*/ 1624714 h 3018036"/>
              <a:gd name="connsiteX1" fmla="*/ 468921 w 3074585"/>
              <a:gd name="connsiteY1" fmla="*/ 460819 h 3018036"/>
              <a:gd name="connsiteX2" fmla="*/ 1428037 w 3074585"/>
              <a:gd name="connsiteY2" fmla="*/ 379 h 3018036"/>
              <a:gd name="connsiteX3" fmla="*/ 2649935 w 3074585"/>
              <a:gd name="connsiteY3" fmla="*/ 406634 h 3018036"/>
              <a:gd name="connsiteX4" fmla="*/ 2950772 w 3074585"/>
              <a:gd name="connsiteY4" fmla="*/ 2092073 h 3018036"/>
              <a:gd name="connsiteX5" fmla="*/ 1272250 w 3074585"/>
              <a:gd name="connsiteY5" fmla="*/ 3005209 h 3018036"/>
              <a:gd name="connsiteX6" fmla="*/ 27222 w 3074585"/>
              <a:gd name="connsiteY6" fmla="*/ 1624714 h 3018036"/>
              <a:gd name="connsiteX0" fmla="*/ 11907 w 3059270"/>
              <a:gd name="connsiteY0" fmla="*/ 1624714 h 3018036"/>
              <a:gd name="connsiteX1" fmla="*/ 453606 w 3059270"/>
              <a:gd name="connsiteY1" fmla="*/ 460819 h 3018036"/>
              <a:gd name="connsiteX2" fmla="*/ 1412722 w 3059270"/>
              <a:gd name="connsiteY2" fmla="*/ 379 h 3018036"/>
              <a:gd name="connsiteX3" fmla="*/ 2634620 w 3059270"/>
              <a:gd name="connsiteY3" fmla="*/ 406634 h 3018036"/>
              <a:gd name="connsiteX4" fmla="*/ 2935457 w 3059270"/>
              <a:gd name="connsiteY4" fmla="*/ 2092073 h 3018036"/>
              <a:gd name="connsiteX5" fmla="*/ 1256935 w 3059270"/>
              <a:gd name="connsiteY5" fmla="*/ 3005209 h 3018036"/>
              <a:gd name="connsiteX6" fmla="*/ 11907 w 3059270"/>
              <a:gd name="connsiteY6" fmla="*/ 1624714 h 3018036"/>
              <a:gd name="connsiteX0" fmla="*/ 11907 w 3045014"/>
              <a:gd name="connsiteY0" fmla="*/ 1624335 h 3017657"/>
              <a:gd name="connsiteX1" fmla="*/ 453606 w 3045014"/>
              <a:gd name="connsiteY1" fmla="*/ 460440 h 3017657"/>
              <a:gd name="connsiteX2" fmla="*/ 1412722 w 3045014"/>
              <a:gd name="connsiteY2" fmla="*/ 0 h 3017657"/>
              <a:gd name="connsiteX3" fmla="*/ 2551450 w 3045014"/>
              <a:gd name="connsiteY3" fmla="*/ 461827 h 3017657"/>
              <a:gd name="connsiteX4" fmla="*/ 2935457 w 3045014"/>
              <a:gd name="connsiteY4" fmla="*/ 2091694 h 3017657"/>
              <a:gd name="connsiteX5" fmla="*/ 1256935 w 3045014"/>
              <a:gd name="connsiteY5" fmla="*/ 3004830 h 3017657"/>
              <a:gd name="connsiteX6" fmla="*/ 11907 w 3045014"/>
              <a:gd name="connsiteY6" fmla="*/ 1624335 h 3017657"/>
              <a:gd name="connsiteX0" fmla="*/ 14192 w 3047299"/>
              <a:gd name="connsiteY0" fmla="*/ 1624335 h 3017657"/>
              <a:gd name="connsiteX1" fmla="*/ 455891 w 3047299"/>
              <a:gd name="connsiteY1" fmla="*/ 460440 h 3017657"/>
              <a:gd name="connsiteX2" fmla="*/ 1415007 w 3047299"/>
              <a:gd name="connsiteY2" fmla="*/ 0 h 3017657"/>
              <a:gd name="connsiteX3" fmla="*/ 2553735 w 3047299"/>
              <a:gd name="connsiteY3" fmla="*/ 461827 h 3017657"/>
              <a:gd name="connsiteX4" fmla="*/ 2937742 w 3047299"/>
              <a:gd name="connsiteY4" fmla="*/ 2091694 h 3017657"/>
              <a:gd name="connsiteX5" fmla="*/ 1259220 w 3047299"/>
              <a:gd name="connsiteY5" fmla="*/ 3004830 h 3017657"/>
              <a:gd name="connsiteX6" fmla="*/ 14192 w 3047299"/>
              <a:gd name="connsiteY6" fmla="*/ 1624335 h 3017657"/>
              <a:gd name="connsiteX0" fmla="*/ 14192 w 2960523"/>
              <a:gd name="connsiteY0" fmla="*/ 1624335 h 3017246"/>
              <a:gd name="connsiteX1" fmla="*/ 455891 w 2960523"/>
              <a:gd name="connsiteY1" fmla="*/ 460440 h 3017246"/>
              <a:gd name="connsiteX2" fmla="*/ 1415007 w 2960523"/>
              <a:gd name="connsiteY2" fmla="*/ 0 h 3017246"/>
              <a:gd name="connsiteX3" fmla="*/ 2553735 w 2960523"/>
              <a:gd name="connsiteY3" fmla="*/ 461827 h 3017246"/>
              <a:gd name="connsiteX4" fmla="*/ 2837859 w 2960523"/>
              <a:gd name="connsiteY4" fmla="*/ 2086251 h 3017246"/>
              <a:gd name="connsiteX5" fmla="*/ 1259220 w 2960523"/>
              <a:gd name="connsiteY5" fmla="*/ 3004830 h 3017246"/>
              <a:gd name="connsiteX6" fmla="*/ 14192 w 2960523"/>
              <a:gd name="connsiteY6" fmla="*/ 1624335 h 3017246"/>
              <a:gd name="connsiteX0" fmla="*/ 14192 w 2957884"/>
              <a:gd name="connsiteY0" fmla="*/ 1626269 h 3019180"/>
              <a:gd name="connsiteX1" fmla="*/ 455891 w 2957884"/>
              <a:gd name="connsiteY1" fmla="*/ 462374 h 3019180"/>
              <a:gd name="connsiteX2" fmla="*/ 1415007 w 2957884"/>
              <a:gd name="connsiteY2" fmla="*/ 1934 h 3019180"/>
              <a:gd name="connsiteX3" fmla="*/ 2539531 w 2957884"/>
              <a:gd name="connsiteY3" fmla="*/ 618605 h 3019180"/>
              <a:gd name="connsiteX4" fmla="*/ 2837859 w 2957884"/>
              <a:gd name="connsiteY4" fmla="*/ 2088185 h 3019180"/>
              <a:gd name="connsiteX5" fmla="*/ 1259220 w 2957884"/>
              <a:gd name="connsiteY5" fmla="*/ 3006764 h 3019180"/>
              <a:gd name="connsiteX6" fmla="*/ 14192 w 2957884"/>
              <a:gd name="connsiteY6" fmla="*/ 1626269 h 3019180"/>
              <a:gd name="connsiteX0" fmla="*/ 13945 w 2955938"/>
              <a:gd name="connsiteY0" fmla="*/ 1591183 h 2984094"/>
              <a:gd name="connsiteX1" fmla="*/ 455644 w 2955938"/>
              <a:gd name="connsiteY1" fmla="*/ 427288 h 2984094"/>
              <a:gd name="connsiteX2" fmla="*/ 1478416 w 2955938"/>
              <a:gd name="connsiteY2" fmla="*/ 2429 h 2984094"/>
              <a:gd name="connsiteX3" fmla="*/ 2539284 w 2955938"/>
              <a:gd name="connsiteY3" fmla="*/ 583519 h 2984094"/>
              <a:gd name="connsiteX4" fmla="*/ 2837612 w 2955938"/>
              <a:gd name="connsiteY4" fmla="*/ 2053099 h 2984094"/>
              <a:gd name="connsiteX5" fmla="*/ 1258973 w 2955938"/>
              <a:gd name="connsiteY5" fmla="*/ 2971678 h 2984094"/>
              <a:gd name="connsiteX6" fmla="*/ 13945 w 2955938"/>
              <a:gd name="connsiteY6" fmla="*/ 1591183 h 2984094"/>
              <a:gd name="connsiteX0" fmla="*/ 14815 w 2932012"/>
              <a:gd name="connsiteY0" fmla="*/ 1604636 h 2983550"/>
              <a:gd name="connsiteX1" fmla="*/ 431718 w 2932012"/>
              <a:gd name="connsiteY1" fmla="*/ 427313 h 2983550"/>
              <a:gd name="connsiteX2" fmla="*/ 1454490 w 2932012"/>
              <a:gd name="connsiteY2" fmla="*/ 2454 h 2983550"/>
              <a:gd name="connsiteX3" fmla="*/ 2515358 w 2932012"/>
              <a:gd name="connsiteY3" fmla="*/ 583544 h 2983550"/>
              <a:gd name="connsiteX4" fmla="*/ 2813686 w 2932012"/>
              <a:gd name="connsiteY4" fmla="*/ 2053124 h 2983550"/>
              <a:gd name="connsiteX5" fmla="*/ 1235047 w 2932012"/>
              <a:gd name="connsiteY5" fmla="*/ 2971703 h 2983550"/>
              <a:gd name="connsiteX6" fmla="*/ 14815 w 2932012"/>
              <a:gd name="connsiteY6" fmla="*/ 1604636 h 2983550"/>
              <a:gd name="connsiteX0" fmla="*/ 16628 w 2890261"/>
              <a:gd name="connsiteY0" fmla="*/ 1616089 h 2983092"/>
              <a:gd name="connsiteX1" fmla="*/ 389967 w 2890261"/>
              <a:gd name="connsiteY1" fmla="*/ 427335 h 2983092"/>
              <a:gd name="connsiteX2" fmla="*/ 1412739 w 2890261"/>
              <a:gd name="connsiteY2" fmla="*/ 2476 h 2983092"/>
              <a:gd name="connsiteX3" fmla="*/ 2473607 w 2890261"/>
              <a:gd name="connsiteY3" fmla="*/ 583566 h 2983092"/>
              <a:gd name="connsiteX4" fmla="*/ 2771935 w 2890261"/>
              <a:gd name="connsiteY4" fmla="*/ 2053146 h 2983092"/>
              <a:gd name="connsiteX5" fmla="*/ 1193296 w 2890261"/>
              <a:gd name="connsiteY5" fmla="*/ 2971725 h 2983092"/>
              <a:gd name="connsiteX6" fmla="*/ 16628 w 2890261"/>
              <a:gd name="connsiteY6" fmla="*/ 1616089 h 2983092"/>
              <a:gd name="connsiteX0" fmla="*/ 28885 w 2902518"/>
              <a:gd name="connsiteY0" fmla="*/ 1614467 h 2981472"/>
              <a:gd name="connsiteX1" fmla="*/ 449105 w 2902518"/>
              <a:gd name="connsiteY1" fmla="*/ 482063 h 2981472"/>
              <a:gd name="connsiteX2" fmla="*/ 1424996 w 2902518"/>
              <a:gd name="connsiteY2" fmla="*/ 854 h 2981472"/>
              <a:gd name="connsiteX3" fmla="*/ 2485864 w 2902518"/>
              <a:gd name="connsiteY3" fmla="*/ 581944 h 2981472"/>
              <a:gd name="connsiteX4" fmla="*/ 2784192 w 2902518"/>
              <a:gd name="connsiteY4" fmla="*/ 2051524 h 2981472"/>
              <a:gd name="connsiteX5" fmla="*/ 1205553 w 2902518"/>
              <a:gd name="connsiteY5" fmla="*/ 2970103 h 2981472"/>
              <a:gd name="connsiteX6" fmla="*/ 28885 w 2902518"/>
              <a:gd name="connsiteY6" fmla="*/ 1614467 h 2981472"/>
              <a:gd name="connsiteX0" fmla="*/ 29067 w 2902700"/>
              <a:gd name="connsiteY0" fmla="*/ 1614467 h 2981470"/>
              <a:gd name="connsiteX1" fmla="*/ 449287 w 2902700"/>
              <a:gd name="connsiteY1" fmla="*/ 482063 h 2981470"/>
              <a:gd name="connsiteX2" fmla="*/ 1425178 w 2902700"/>
              <a:gd name="connsiteY2" fmla="*/ 854 h 2981470"/>
              <a:gd name="connsiteX3" fmla="*/ 2486046 w 2902700"/>
              <a:gd name="connsiteY3" fmla="*/ 581944 h 2981470"/>
              <a:gd name="connsiteX4" fmla="*/ 2784374 w 2902700"/>
              <a:gd name="connsiteY4" fmla="*/ 2051524 h 2981470"/>
              <a:gd name="connsiteX5" fmla="*/ 1205735 w 2902700"/>
              <a:gd name="connsiteY5" fmla="*/ 2970103 h 2981470"/>
              <a:gd name="connsiteX6" fmla="*/ 29067 w 2902700"/>
              <a:gd name="connsiteY6" fmla="*/ 1614467 h 2981470"/>
              <a:gd name="connsiteX0" fmla="*/ 31759 w 2861927"/>
              <a:gd name="connsiteY0" fmla="*/ 1748662 h 2976424"/>
              <a:gd name="connsiteX1" fmla="*/ 408514 w 2861927"/>
              <a:gd name="connsiteY1" fmla="*/ 482146 h 2976424"/>
              <a:gd name="connsiteX2" fmla="*/ 1384405 w 2861927"/>
              <a:gd name="connsiteY2" fmla="*/ 937 h 2976424"/>
              <a:gd name="connsiteX3" fmla="*/ 2445273 w 2861927"/>
              <a:gd name="connsiteY3" fmla="*/ 582027 h 2976424"/>
              <a:gd name="connsiteX4" fmla="*/ 2743601 w 2861927"/>
              <a:gd name="connsiteY4" fmla="*/ 2051607 h 2976424"/>
              <a:gd name="connsiteX5" fmla="*/ 1164962 w 2861927"/>
              <a:gd name="connsiteY5" fmla="*/ 2970186 h 2976424"/>
              <a:gd name="connsiteX6" fmla="*/ 31759 w 2861927"/>
              <a:gd name="connsiteY6" fmla="*/ 1748662 h 2976424"/>
              <a:gd name="connsiteX0" fmla="*/ 32411 w 2861230"/>
              <a:gd name="connsiteY0" fmla="*/ 1703227 h 2930989"/>
              <a:gd name="connsiteX1" fmla="*/ 409166 w 2861230"/>
              <a:gd name="connsiteY1" fmla="*/ 436711 h 2930989"/>
              <a:gd name="connsiteX2" fmla="*/ 1436640 w 2861230"/>
              <a:gd name="connsiteY2" fmla="*/ 1129 h 2930989"/>
              <a:gd name="connsiteX3" fmla="*/ 2445925 w 2861230"/>
              <a:gd name="connsiteY3" fmla="*/ 536592 h 2930989"/>
              <a:gd name="connsiteX4" fmla="*/ 2744253 w 2861230"/>
              <a:gd name="connsiteY4" fmla="*/ 2006172 h 2930989"/>
              <a:gd name="connsiteX5" fmla="*/ 1165614 w 2861230"/>
              <a:gd name="connsiteY5" fmla="*/ 2924751 h 2930989"/>
              <a:gd name="connsiteX6" fmla="*/ 32411 w 2861230"/>
              <a:gd name="connsiteY6" fmla="*/ 1703227 h 2930989"/>
              <a:gd name="connsiteX0" fmla="*/ 32413 w 2825621"/>
              <a:gd name="connsiteY0" fmla="*/ 1703227 h 2929700"/>
              <a:gd name="connsiteX1" fmla="*/ 409168 w 2825621"/>
              <a:gd name="connsiteY1" fmla="*/ 436711 h 2929700"/>
              <a:gd name="connsiteX2" fmla="*/ 1436642 w 2825621"/>
              <a:gd name="connsiteY2" fmla="*/ 1129 h 2929700"/>
              <a:gd name="connsiteX3" fmla="*/ 2445927 w 2825621"/>
              <a:gd name="connsiteY3" fmla="*/ 536592 h 2929700"/>
              <a:gd name="connsiteX4" fmla="*/ 2702042 w 2825621"/>
              <a:gd name="connsiteY4" fmla="*/ 1979994 h 2929700"/>
              <a:gd name="connsiteX5" fmla="*/ 1165616 w 2825621"/>
              <a:gd name="connsiteY5" fmla="*/ 2924751 h 2929700"/>
              <a:gd name="connsiteX6" fmla="*/ 32413 w 2825621"/>
              <a:gd name="connsiteY6" fmla="*/ 1703227 h 2929700"/>
              <a:gd name="connsiteX0" fmla="*/ 33345 w 2826553"/>
              <a:gd name="connsiteY0" fmla="*/ 1703227 h 2887517"/>
              <a:gd name="connsiteX1" fmla="*/ 410100 w 2826553"/>
              <a:gd name="connsiteY1" fmla="*/ 436711 h 2887517"/>
              <a:gd name="connsiteX2" fmla="*/ 1437574 w 2826553"/>
              <a:gd name="connsiteY2" fmla="*/ 1129 h 2887517"/>
              <a:gd name="connsiteX3" fmla="*/ 2446859 w 2826553"/>
              <a:gd name="connsiteY3" fmla="*/ 536592 h 2887517"/>
              <a:gd name="connsiteX4" fmla="*/ 2702974 w 2826553"/>
              <a:gd name="connsiteY4" fmla="*/ 1979994 h 2887517"/>
              <a:gd name="connsiteX5" fmla="*/ 1185353 w 2826553"/>
              <a:gd name="connsiteY5" fmla="*/ 2881864 h 2887517"/>
              <a:gd name="connsiteX6" fmla="*/ 33345 w 2826553"/>
              <a:gd name="connsiteY6" fmla="*/ 1703227 h 2887517"/>
              <a:gd name="connsiteX0" fmla="*/ 12394 w 2805602"/>
              <a:gd name="connsiteY0" fmla="*/ 1703227 h 2887517"/>
              <a:gd name="connsiteX1" fmla="*/ 389149 w 2805602"/>
              <a:gd name="connsiteY1" fmla="*/ 436711 h 2887517"/>
              <a:gd name="connsiteX2" fmla="*/ 1416623 w 2805602"/>
              <a:gd name="connsiteY2" fmla="*/ 1129 h 2887517"/>
              <a:gd name="connsiteX3" fmla="*/ 2425908 w 2805602"/>
              <a:gd name="connsiteY3" fmla="*/ 536592 h 2887517"/>
              <a:gd name="connsiteX4" fmla="*/ 2682023 w 2805602"/>
              <a:gd name="connsiteY4" fmla="*/ 1979994 h 2887517"/>
              <a:gd name="connsiteX5" fmla="*/ 1164402 w 2805602"/>
              <a:gd name="connsiteY5" fmla="*/ 2881864 h 2887517"/>
              <a:gd name="connsiteX6" fmla="*/ 12394 w 2805602"/>
              <a:gd name="connsiteY6" fmla="*/ 1703227 h 2887517"/>
              <a:gd name="connsiteX0" fmla="*/ 32809 w 2826017"/>
              <a:gd name="connsiteY0" fmla="*/ 1703227 h 2887517"/>
              <a:gd name="connsiteX1" fmla="*/ 409564 w 2826017"/>
              <a:gd name="connsiteY1" fmla="*/ 436711 h 2887517"/>
              <a:gd name="connsiteX2" fmla="*/ 1437038 w 2826017"/>
              <a:gd name="connsiteY2" fmla="*/ 1129 h 2887517"/>
              <a:gd name="connsiteX3" fmla="*/ 2446323 w 2826017"/>
              <a:gd name="connsiteY3" fmla="*/ 536592 h 2887517"/>
              <a:gd name="connsiteX4" fmla="*/ 2702438 w 2826017"/>
              <a:gd name="connsiteY4" fmla="*/ 1979994 h 2887517"/>
              <a:gd name="connsiteX5" fmla="*/ 1184817 w 2826017"/>
              <a:gd name="connsiteY5" fmla="*/ 2881864 h 2887517"/>
              <a:gd name="connsiteX6" fmla="*/ 32809 w 2826017"/>
              <a:gd name="connsiteY6" fmla="*/ 1703227 h 288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6017" h="2887517">
                <a:moveTo>
                  <a:pt x="32809" y="1703227"/>
                </a:moveTo>
                <a:cubicBezTo>
                  <a:pt x="-94915" y="1117381"/>
                  <a:pt x="175526" y="720394"/>
                  <a:pt x="409564" y="436711"/>
                </a:cubicBezTo>
                <a:cubicBezTo>
                  <a:pt x="643602" y="153028"/>
                  <a:pt x="1097578" y="-15518"/>
                  <a:pt x="1437038" y="1129"/>
                </a:cubicBezTo>
                <a:cubicBezTo>
                  <a:pt x="1776498" y="17776"/>
                  <a:pt x="2235423" y="206781"/>
                  <a:pt x="2446323" y="536592"/>
                </a:cubicBezTo>
                <a:cubicBezTo>
                  <a:pt x="2657223" y="866403"/>
                  <a:pt x="3016718" y="1377564"/>
                  <a:pt x="2702438" y="1979994"/>
                </a:cubicBezTo>
                <a:cubicBezTo>
                  <a:pt x="2259464" y="2697570"/>
                  <a:pt x="1629755" y="2927992"/>
                  <a:pt x="1184817" y="2881864"/>
                </a:cubicBezTo>
                <a:cubicBezTo>
                  <a:pt x="739879" y="2835736"/>
                  <a:pt x="160533" y="2289073"/>
                  <a:pt x="32809" y="170322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A02AC5-1148-4E28-7860-7D49DCF2DF4E}"/>
              </a:ext>
            </a:extLst>
          </p:cNvPr>
          <p:cNvGrpSpPr/>
          <p:nvPr/>
        </p:nvGrpSpPr>
        <p:grpSpPr>
          <a:xfrm rot="339675">
            <a:off x="10606797" y="4942265"/>
            <a:ext cx="688256" cy="306609"/>
            <a:chOff x="10096975" y="5939226"/>
            <a:chExt cx="929806" cy="41421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A5EC45-A55E-61AB-5219-715500F31E80}"/>
                </a:ext>
              </a:extLst>
            </p:cNvPr>
            <p:cNvSpPr/>
            <p:nvPr/>
          </p:nvSpPr>
          <p:spPr>
            <a:xfrm>
              <a:off x="10655179" y="5944357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0E19869-B0BF-760A-E449-2E22E661966F}"/>
                </a:ext>
              </a:extLst>
            </p:cNvPr>
            <p:cNvSpPr/>
            <p:nvPr/>
          </p:nvSpPr>
          <p:spPr>
            <a:xfrm>
              <a:off x="10273067" y="5939226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C8F095-9970-0014-E622-0AA61539A6A9}"/>
                </a:ext>
              </a:extLst>
            </p:cNvPr>
            <p:cNvSpPr/>
            <p:nvPr/>
          </p:nvSpPr>
          <p:spPr>
            <a:xfrm>
              <a:off x="10096975" y="6085720"/>
              <a:ext cx="929806" cy="26772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1535974"/>
            <a:ext cx="6096249" cy="1446597"/>
          </a:xfrm>
        </p:spPr>
        <p:txBody>
          <a:bodyPr>
            <a:normAutofit/>
          </a:bodyPr>
          <a:lstStyle>
            <a:lvl1pPr>
              <a:defRPr sz="720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91" y="2993457"/>
            <a:ext cx="8894912" cy="2155664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tx2"/>
                </a:solidFill>
              </a:defRPr>
            </a:lvl1pPr>
            <a:lvl2pPr>
              <a:buNone/>
              <a:defRPr>
                <a:solidFill>
                  <a:schemeClr val="tx2"/>
                </a:solidFill>
              </a:defRPr>
            </a:lvl2pPr>
            <a:lvl3pPr>
              <a:buNone/>
              <a:defRPr>
                <a:solidFill>
                  <a:schemeClr val="tx2"/>
                </a:solidFill>
              </a:defRPr>
            </a:lvl3pPr>
            <a:lvl4pPr>
              <a:buNone/>
              <a:defRPr>
                <a:solidFill>
                  <a:schemeClr val="tx2"/>
                </a:solidFill>
              </a:defRPr>
            </a:lvl4pPr>
            <a:lvl5pPr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7577" y="6356350"/>
            <a:ext cx="1801089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330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6344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HEI_MASTER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710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3C0CD0-29CC-DED1-1E10-04F9310124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626A3F4-4399-C1D0-2100-F8E7625C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1133061"/>
            <a:ext cx="4576888" cy="3588027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2F83225-AEA2-08E6-5367-5F7DD64A5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59" y="4721088"/>
            <a:ext cx="4298593" cy="1003852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en-US" sz="1600" cap="none" baseline="0" dirty="0"/>
            </a:lvl1pPr>
          </a:lstStyle>
          <a:p>
            <a:pPr lvl="0"/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ACD6-E7C3-5888-56A4-A5758B74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790" y="256032"/>
            <a:ext cx="325661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BC67A-8ACB-271C-C3F7-FCA06B61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0790" y="6341919"/>
            <a:ext cx="1806461" cy="365125"/>
          </a:xfrm>
        </p:spPr>
        <p:txBody>
          <a:bodyPr/>
          <a:lstStyle>
            <a:lvl1pPr algn="l"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7E34A-F1F5-10C0-05F1-52EBC543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B399B5B8-EAB1-4A35-8C7E-A842926B74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02083" y="1542762"/>
            <a:ext cx="5707601" cy="5315238"/>
          </a:xfrm>
          <a:custGeom>
            <a:avLst/>
            <a:gdLst>
              <a:gd name="connsiteX0" fmla="*/ 2576006 w 5441943"/>
              <a:gd name="connsiteY0" fmla="*/ 41 h 5067842"/>
              <a:gd name="connsiteX1" fmla="*/ 2988480 w 5441943"/>
              <a:gd name="connsiteY1" fmla="*/ 43413 h 5067842"/>
              <a:gd name="connsiteX2" fmla="*/ 4955377 w 5441943"/>
              <a:gd name="connsiteY2" fmla="*/ 1075549 h 5067842"/>
              <a:gd name="connsiteX3" fmla="*/ 5037577 w 5441943"/>
              <a:gd name="connsiteY3" fmla="*/ 4123286 h 5067842"/>
              <a:gd name="connsiteX4" fmla="*/ 3951424 w 5441943"/>
              <a:gd name="connsiteY4" fmla="*/ 5012975 h 5067842"/>
              <a:gd name="connsiteX5" fmla="*/ 3820826 w 5441943"/>
              <a:gd name="connsiteY5" fmla="*/ 5067842 h 5067842"/>
              <a:gd name="connsiteX6" fmla="*/ 2092196 w 5441943"/>
              <a:gd name="connsiteY6" fmla="*/ 5067842 h 5067842"/>
              <a:gd name="connsiteX7" fmla="*/ 2013774 w 5441943"/>
              <a:gd name="connsiteY7" fmla="*/ 5044835 h 5067842"/>
              <a:gd name="connsiteX8" fmla="*/ 34896 w 5441943"/>
              <a:gd name="connsiteY8" fmla="*/ 2881395 h 5067842"/>
              <a:gd name="connsiteX9" fmla="*/ 940110 w 5441943"/>
              <a:gd name="connsiteY9" fmla="*/ 624396 h 5067842"/>
              <a:gd name="connsiteX10" fmla="*/ 2576006 w 5441943"/>
              <a:gd name="connsiteY10" fmla="*/ 41 h 506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41943" h="5067842">
                <a:moveTo>
                  <a:pt x="2576006" y="41"/>
                </a:moveTo>
                <a:cubicBezTo>
                  <a:pt x="2715826" y="887"/>
                  <a:pt x="2854358" y="14907"/>
                  <a:pt x="2988480" y="43413"/>
                </a:cubicBezTo>
                <a:cubicBezTo>
                  <a:pt x="3703795" y="195445"/>
                  <a:pt x="4521652" y="487778"/>
                  <a:pt x="4955377" y="1075549"/>
                </a:cubicBezTo>
                <a:cubicBezTo>
                  <a:pt x="5389103" y="1663321"/>
                  <a:pt x="5750950" y="3145931"/>
                  <a:pt x="5037577" y="4123286"/>
                </a:cubicBezTo>
                <a:cubicBezTo>
                  <a:pt x="4673616" y="4553014"/>
                  <a:pt x="4315864" y="4840448"/>
                  <a:pt x="3951424" y="5012975"/>
                </a:cubicBezTo>
                <a:lnTo>
                  <a:pt x="3820826" y="5067842"/>
                </a:lnTo>
                <a:lnTo>
                  <a:pt x="2092196" y="5067842"/>
                </a:lnTo>
                <a:lnTo>
                  <a:pt x="2013774" y="5044835"/>
                </a:lnTo>
                <a:cubicBezTo>
                  <a:pt x="886942" y="4686371"/>
                  <a:pt x="221525" y="3784382"/>
                  <a:pt x="34896" y="2881395"/>
                </a:cubicBezTo>
                <a:cubicBezTo>
                  <a:pt x="-151733" y="1978408"/>
                  <a:pt x="447846" y="1097393"/>
                  <a:pt x="940110" y="624396"/>
                </a:cubicBezTo>
                <a:cubicBezTo>
                  <a:pt x="1340074" y="240086"/>
                  <a:pt x="1970121" y="-3625"/>
                  <a:pt x="2576006" y="41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90C4FB2-5AD5-51CC-1A4F-72EF27566590}"/>
              </a:ext>
            </a:extLst>
          </p:cNvPr>
          <p:cNvSpPr/>
          <p:nvPr/>
        </p:nvSpPr>
        <p:spPr>
          <a:xfrm>
            <a:off x="8166776" y="0"/>
            <a:ext cx="4025224" cy="2166290"/>
          </a:xfrm>
          <a:custGeom>
            <a:avLst/>
            <a:gdLst>
              <a:gd name="csX0" fmla="*/ 0 w 4025224"/>
              <a:gd name="csY0" fmla="*/ 0 h 2166290"/>
              <a:gd name="csX1" fmla="*/ 1171925 w 4025224"/>
              <a:gd name="csY1" fmla="*/ 0 h 2166290"/>
              <a:gd name="csX2" fmla="*/ 1194569 w 4025224"/>
              <a:gd name="csY2" fmla="*/ 50285 h 2166290"/>
              <a:gd name="csX3" fmla="*/ 1616851 w 4025224"/>
              <a:gd name="csY3" fmla="*/ 585873 h 2166290"/>
              <a:gd name="csX4" fmla="*/ 2897449 w 4025224"/>
              <a:gd name="csY4" fmla="*/ 999115 h 2166290"/>
              <a:gd name="csX5" fmla="*/ 3639922 w 4025224"/>
              <a:gd name="csY5" fmla="*/ 748153 h 2166290"/>
              <a:gd name="csX6" fmla="*/ 4008437 w 4025224"/>
              <a:gd name="csY6" fmla="*/ 379803 h 2166290"/>
              <a:gd name="csX7" fmla="*/ 4025224 w 4025224"/>
              <a:gd name="csY7" fmla="*/ 353041 h 2166290"/>
              <a:gd name="csX8" fmla="*/ 4025224 w 4025224"/>
              <a:gd name="csY8" fmla="*/ 1866594 h 2166290"/>
              <a:gd name="csX9" fmla="*/ 3945842 w 4025224"/>
              <a:gd name="csY9" fmla="*/ 1913593 h 2166290"/>
              <a:gd name="csX10" fmla="*/ 3108626 w 4025224"/>
              <a:gd name="csY10" fmla="*/ 2153724 h 2166290"/>
              <a:gd name="csX11" fmla="*/ 564359 w 4025224"/>
              <a:gd name="csY11" fmla="*/ 1326027 h 2166290"/>
              <a:gd name="csX12" fmla="*/ 9289 w 4025224"/>
              <a:gd name="csY12" fmla="*/ 63825 h 21662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4025224" h="2166290">
                <a:moveTo>
                  <a:pt x="0" y="0"/>
                </a:moveTo>
                <a:lnTo>
                  <a:pt x="1171925" y="0"/>
                </a:lnTo>
                <a:lnTo>
                  <a:pt x="1194569" y="50285"/>
                </a:lnTo>
                <a:cubicBezTo>
                  <a:pt x="1305628" y="262859"/>
                  <a:pt x="1462822" y="448910"/>
                  <a:pt x="1616851" y="585873"/>
                </a:cubicBezTo>
                <a:cubicBezTo>
                  <a:pt x="1924912" y="859800"/>
                  <a:pt x="2480917" y="996418"/>
                  <a:pt x="2897449" y="999115"/>
                </a:cubicBezTo>
                <a:cubicBezTo>
                  <a:pt x="3185803" y="971118"/>
                  <a:pt x="3455687" y="888716"/>
                  <a:pt x="3639922" y="748153"/>
                </a:cubicBezTo>
                <a:cubicBezTo>
                  <a:pt x="3766788" y="653840"/>
                  <a:pt x="3909535" y="520978"/>
                  <a:pt x="4008437" y="379803"/>
                </a:cubicBezTo>
                <a:lnTo>
                  <a:pt x="4025224" y="353041"/>
                </a:lnTo>
                <a:lnTo>
                  <a:pt x="4025224" y="1866594"/>
                </a:lnTo>
                <a:lnTo>
                  <a:pt x="3945842" y="1913593"/>
                </a:lnTo>
                <a:cubicBezTo>
                  <a:pt x="3703090" y="2042861"/>
                  <a:pt x="3424499" y="2132939"/>
                  <a:pt x="3108626" y="2153724"/>
                </a:cubicBezTo>
                <a:cubicBezTo>
                  <a:pt x="2240288" y="2247380"/>
                  <a:pt x="1263092" y="1802283"/>
                  <a:pt x="564359" y="1326027"/>
                </a:cubicBezTo>
                <a:cubicBezTo>
                  <a:pt x="211176" y="961314"/>
                  <a:pt x="67059" y="428127"/>
                  <a:pt x="9289" y="6382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33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869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30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40411C6-28F6-8585-91B7-03FC170B45C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855167 w 12192000"/>
              <a:gd name="connsiteY0" fmla="*/ 6129871 h 6858000"/>
              <a:gd name="connsiteX1" fmla="*/ 9418143 w 12192000"/>
              <a:gd name="connsiteY1" fmla="*/ 6214139 h 6858000"/>
              <a:gd name="connsiteX2" fmla="*/ 9940232 w 12192000"/>
              <a:gd name="connsiteY2" fmla="*/ 6580765 h 6858000"/>
              <a:gd name="connsiteX3" fmla="*/ 10003724 w 12192000"/>
              <a:gd name="connsiteY3" fmla="*/ 6723989 h 6858000"/>
              <a:gd name="connsiteX4" fmla="*/ 10046063 w 12192000"/>
              <a:gd name="connsiteY4" fmla="*/ 6858000 h 6858000"/>
              <a:gd name="connsiteX5" fmla="*/ 7595601 w 12192000"/>
              <a:gd name="connsiteY5" fmla="*/ 6858000 h 6858000"/>
              <a:gd name="connsiteX6" fmla="*/ 7645247 w 12192000"/>
              <a:gd name="connsiteY6" fmla="*/ 6757511 h 6858000"/>
              <a:gd name="connsiteX7" fmla="*/ 8305226 w 12192000"/>
              <a:gd name="connsiteY7" fmla="*/ 6218074 h 6858000"/>
              <a:gd name="connsiteX8" fmla="*/ 8855167 w 12192000"/>
              <a:gd name="connsiteY8" fmla="*/ 6129871 h 6858000"/>
              <a:gd name="connsiteX9" fmla="*/ 11660333 w 12192000"/>
              <a:gd name="connsiteY9" fmla="*/ 739228 h 6858000"/>
              <a:gd name="connsiteX10" fmla="*/ 6228080 w 12192000"/>
              <a:gd name="connsiteY10" fmla="*/ 915837 h 6858000"/>
              <a:gd name="connsiteX11" fmla="*/ 6385355 w 12192000"/>
              <a:gd name="connsiteY11" fmla="*/ 2733681 h 6858000"/>
              <a:gd name="connsiteX12" fmla="*/ 7145125 w 12192000"/>
              <a:gd name="connsiteY12" fmla="*/ 4559224 h 6858000"/>
              <a:gd name="connsiteX13" fmla="*/ 7941628 w 12192000"/>
              <a:gd name="connsiteY13" fmla="*/ 5097598 h 6858000"/>
              <a:gd name="connsiteX14" fmla="*/ 9033448 w 12192000"/>
              <a:gd name="connsiteY14" fmla="*/ 5224198 h 6858000"/>
              <a:gd name="connsiteX15" fmla="*/ 10238924 w 12192000"/>
              <a:gd name="connsiteY15" fmla="*/ 5154274 h 6858000"/>
              <a:gd name="connsiteX16" fmla="*/ 11483653 w 12192000"/>
              <a:gd name="connsiteY16" fmla="*/ 3710684 h 6858000"/>
              <a:gd name="connsiteX17" fmla="*/ 11646617 w 12192000"/>
              <a:gd name="connsiteY17" fmla="*/ 2471509 h 6858000"/>
              <a:gd name="connsiteX18" fmla="*/ 11660333 w 12192000"/>
              <a:gd name="connsiteY18" fmla="*/ 739228 h 6858000"/>
              <a:gd name="connsiteX19" fmla="*/ 0 w 12192000"/>
              <a:gd name="connsiteY19" fmla="*/ 0 h 6858000"/>
              <a:gd name="connsiteX20" fmla="*/ 12192000 w 12192000"/>
              <a:gd name="connsiteY20" fmla="*/ 0 h 6858000"/>
              <a:gd name="connsiteX21" fmla="*/ 12192000 w 12192000"/>
              <a:gd name="connsiteY21" fmla="*/ 6858000 h 6858000"/>
              <a:gd name="connsiteX22" fmla="*/ 11062506 w 12192000"/>
              <a:gd name="connsiteY22" fmla="*/ 6858000 h 6858000"/>
              <a:gd name="connsiteX23" fmla="*/ 11047856 w 12192000"/>
              <a:gd name="connsiteY23" fmla="*/ 6794231 h 6858000"/>
              <a:gd name="connsiteX24" fmla="*/ 9892865 w 12192000"/>
              <a:gd name="connsiteY24" fmla="*/ 5335072 h 6858000"/>
              <a:gd name="connsiteX25" fmla="*/ 9004162 w 12192000"/>
              <a:gd name="connsiteY25" fmla="*/ 5223527 h 6858000"/>
              <a:gd name="connsiteX26" fmla="*/ 7713673 w 12192000"/>
              <a:gd name="connsiteY26" fmla="*/ 5425100 h 6858000"/>
              <a:gd name="connsiteX27" fmla="*/ 6806707 w 12192000"/>
              <a:gd name="connsiteY27" fmla="*/ 6439693 h 6858000"/>
              <a:gd name="connsiteX28" fmla="*/ 6654677 w 12192000"/>
              <a:gd name="connsiteY28" fmla="*/ 6796868 h 6858000"/>
              <a:gd name="connsiteX29" fmla="*/ 6646736 w 12192000"/>
              <a:gd name="connsiteY29" fmla="*/ 6858000 h 6858000"/>
              <a:gd name="connsiteX30" fmla="*/ 0 w 12192000"/>
              <a:gd name="connsiteY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192000" h="6858000">
                <a:moveTo>
                  <a:pt x="8855167" y="6129871"/>
                </a:moveTo>
                <a:cubicBezTo>
                  <a:pt x="9053338" y="6133189"/>
                  <a:pt x="9253682" y="6165252"/>
                  <a:pt x="9418143" y="6214139"/>
                </a:cubicBezTo>
                <a:cubicBezTo>
                  <a:pt x="9601693" y="6336993"/>
                  <a:pt x="9830339" y="6430915"/>
                  <a:pt x="9940232" y="6580765"/>
                </a:cubicBezTo>
                <a:cubicBezTo>
                  <a:pt x="9963593" y="6627091"/>
                  <a:pt x="9985058" y="6675159"/>
                  <a:pt x="10003724" y="6723989"/>
                </a:cubicBezTo>
                <a:lnTo>
                  <a:pt x="10046063" y="6858000"/>
                </a:lnTo>
                <a:lnTo>
                  <a:pt x="7595601" y="6858000"/>
                </a:lnTo>
                <a:lnTo>
                  <a:pt x="7645247" y="6757511"/>
                </a:lnTo>
                <a:cubicBezTo>
                  <a:pt x="7793439" y="6505265"/>
                  <a:pt x="8066704" y="6319280"/>
                  <a:pt x="8305226" y="6218074"/>
                </a:cubicBezTo>
                <a:cubicBezTo>
                  <a:pt x="8460996" y="6151980"/>
                  <a:pt x="8656995" y="6126553"/>
                  <a:pt x="8855167" y="6129871"/>
                </a:cubicBezTo>
                <a:close/>
                <a:moveTo>
                  <a:pt x="11660333" y="739228"/>
                </a:moveTo>
                <a:lnTo>
                  <a:pt x="6228080" y="915837"/>
                </a:lnTo>
                <a:cubicBezTo>
                  <a:pt x="6164868" y="939348"/>
                  <a:pt x="6329236" y="2252394"/>
                  <a:pt x="6385355" y="2733681"/>
                </a:cubicBezTo>
                <a:cubicBezTo>
                  <a:pt x="6547431" y="3460984"/>
                  <a:pt x="6706573" y="4143793"/>
                  <a:pt x="7145125" y="4559224"/>
                </a:cubicBezTo>
                <a:cubicBezTo>
                  <a:pt x="7273948" y="4695085"/>
                  <a:pt x="7730955" y="4997969"/>
                  <a:pt x="7941628" y="5097598"/>
                </a:cubicBezTo>
                <a:cubicBezTo>
                  <a:pt x="8374170" y="5206696"/>
                  <a:pt x="8650564" y="5214752"/>
                  <a:pt x="9033448" y="5224198"/>
                </a:cubicBezTo>
                <a:cubicBezTo>
                  <a:pt x="9416330" y="5233645"/>
                  <a:pt x="9963641" y="5258412"/>
                  <a:pt x="10238924" y="5154274"/>
                </a:cubicBezTo>
                <a:cubicBezTo>
                  <a:pt x="10641226" y="4898231"/>
                  <a:pt x="11218146" y="4144944"/>
                  <a:pt x="11483653" y="3710684"/>
                </a:cubicBezTo>
                <a:cubicBezTo>
                  <a:pt x="11522790" y="3500572"/>
                  <a:pt x="11603870" y="2971840"/>
                  <a:pt x="11646617" y="2471509"/>
                </a:cubicBezTo>
                <a:cubicBezTo>
                  <a:pt x="11682752" y="2075714"/>
                  <a:pt x="11643767" y="1543520"/>
                  <a:pt x="11660333" y="739228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062506" y="6858000"/>
                </a:lnTo>
                <a:lnTo>
                  <a:pt x="11047856" y="6794231"/>
                </a:lnTo>
                <a:cubicBezTo>
                  <a:pt x="10932983" y="6327966"/>
                  <a:pt x="10635396" y="5613294"/>
                  <a:pt x="9892865" y="5335072"/>
                </a:cubicBezTo>
                <a:cubicBezTo>
                  <a:pt x="9608195" y="5260686"/>
                  <a:pt x="9302261" y="5226558"/>
                  <a:pt x="9004162" y="5223527"/>
                </a:cubicBezTo>
                <a:cubicBezTo>
                  <a:pt x="8507330" y="5218476"/>
                  <a:pt x="8032263" y="5299806"/>
                  <a:pt x="7713673" y="5425100"/>
                </a:cubicBezTo>
                <a:cubicBezTo>
                  <a:pt x="7220482" y="5677966"/>
                  <a:pt x="6988215" y="6163608"/>
                  <a:pt x="6806707" y="6439693"/>
                </a:cubicBezTo>
                <a:cubicBezTo>
                  <a:pt x="6715953" y="6577735"/>
                  <a:pt x="6675151" y="6693338"/>
                  <a:pt x="6654677" y="6796868"/>
                </a:cubicBezTo>
                <a:lnTo>
                  <a:pt x="664673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74818CC-FA8B-22A1-D41B-AE54C0DF6720}"/>
              </a:ext>
            </a:extLst>
          </p:cNvPr>
          <p:cNvSpPr/>
          <p:nvPr/>
        </p:nvSpPr>
        <p:spPr>
          <a:xfrm rot="10800000" flipV="1">
            <a:off x="6213837" y="739228"/>
            <a:ext cx="5448722" cy="4494463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97126 w 4783774"/>
              <a:gd name="connsiteY0" fmla="*/ 0 h 2992237"/>
              <a:gd name="connsiteX1" fmla="*/ 4695390 w 4783774"/>
              <a:gd name="connsiteY1" fmla="*/ 45125 h 2992237"/>
              <a:gd name="connsiteX2" fmla="*/ 4782904 w 4783774"/>
              <a:gd name="connsiteY2" fmla="*/ 728525 h 2992237"/>
              <a:gd name="connsiteX3" fmla="*/ 4485298 w 4783774"/>
              <a:gd name="connsiteY3" fmla="*/ 2021361 h 2992237"/>
              <a:gd name="connsiteX4" fmla="*/ 3821568 w 4783774"/>
              <a:gd name="connsiteY4" fmla="*/ 2709739 h 2992237"/>
              <a:gd name="connsiteX5" fmla="*/ 1148355 w 4783774"/>
              <a:gd name="connsiteY5" fmla="*/ 2845398 h 2992237"/>
              <a:gd name="connsiteX6" fmla="*/ 6818 w 4783774"/>
              <a:gd name="connsiteY6" fmla="*/ 595254 h 2992237"/>
              <a:gd name="connsiteX7" fmla="*/ 97126 w 4783774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35538 w 4706023"/>
              <a:gd name="connsiteY6" fmla="*/ 1148904 h 2992237"/>
              <a:gd name="connsiteX7" fmla="*/ 19375 w 4706023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236643 w 4706023"/>
              <a:gd name="connsiteY6" fmla="*/ 2036279 h 2992237"/>
              <a:gd name="connsiteX7" fmla="*/ 35538 w 4706023"/>
              <a:gd name="connsiteY7" fmla="*/ 1148904 h 2992237"/>
              <a:gd name="connsiteX8" fmla="*/ 19375 w 4706023"/>
              <a:gd name="connsiteY8" fmla="*/ 0 h 2992237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3002860"/>
              <a:gd name="connsiteX1" fmla="*/ 4617639 w 4706023"/>
              <a:gd name="connsiteY1" fmla="*/ 45125 h 3002860"/>
              <a:gd name="connsiteX2" fmla="*/ 4705153 w 4706023"/>
              <a:gd name="connsiteY2" fmla="*/ 728525 h 3002860"/>
              <a:gd name="connsiteX3" fmla="*/ 4407547 w 4706023"/>
              <a:gd name="connsiteY3" fmla="*/ 2021361 h 3002860"/>
              <a:gd name="connsiteX4" fmla="*/ 3475106 w 4706023"/>
              <a:gd name="connsiteY4" fmla="*/ 2859686 h 3002860"/>
              <a:gd name="connsiteX5" fmla="*/ 1095954 w 4706023"/>
              <a:gd name="connsiteY5" fmla="*/ 2783881 h 3002860"/>
              <a:gd name="connsiteX6" fmla="*/ 236643 w 4706023"/>
              <a:gd name="connsiteY6" fmla="*/ 2036279 h 3002860"/>
              <a:gd name="connsiteX7" fmla="*/ 35538 w 4706023"/>
              <a:gd name="connsiteY7" fmla="*/ 1148904 h 3002860"/>
              <a:gd name="connsiteX8" fmla="*/ 19375 w 4706023"/>
              <a:gd name="connsiteY8" fmla="*/ 0 h 3002860"/>
              <a:gd name="connsiteX0" fmla="*/ 19375 w 4706630"/>
              <a:gd name="connsiteY0" fmla="*/ 0 h 3002860"/>
              <a:gd name="connsiteX1" fmla="*/ 4617639 w 4706630"/>
              <a:gd name="connsiteY1" fmla="*/ 45125 h 3002860"/>
              <a:gd name="connsiteX2" fmla="*/ 4705153 w 4706630"/>
              <a:gd name="connsiteY2" fmla="*/ 728525 h 3002860"/>
              <a:gd name="connsiteX3" fmla="*/ 4478529 w 4706630"/>
              <a:gd name="connsiteY3" fmla="*/ 2009827 h 3002860"/>
              <a:gd name="connsiteX4" fmla="*/ 3475106 w 4706630"/>
              <a:gd name="connsiteY4" fmla="*/ 2859686 h 3002860"/>
              <a:gd name="connsiteX5" fmla="*/ 1095954 w 4706630"/>
              <a:gd name="connsiteY5" fmla="*/ 2783881 h 3002860"/>
              <a:gd name="connsiteX6" fmla="*/ 236643 w 4706630"/>
              <a:gd name="connsiteY6" fmla="*/ 2036279 h 3002860"/>
              <a:gd name="connsiteX7" fmla="*/ 35538 w 4706630"/>
              <a:gd name="connsiteY7" fmla="*/ 1148904 h 3002860"/>
              <a:gd name="connsiteX8" fmla="*/ 19375 w 4706630"/>
              <a:gd name="connsiteY8" fmla="*/ 0 h 3002860"/>
              <a:gd name="connsiteX0" fmla="*/ 19375 w 4641080"/>
              <a:gd name="connsiteY0" fmla="*/ 0 h 3002860"/>
              <a:gd name="connsiteX1" fmla="*/ 4617639 w 4641080"/>
              <a:gd name="connsiteY1" fmla="*/ 45125 h 3002860"/>
              <a:gd name="connsiteX2" fmla="*/ 4634174 w 4641080"/>
              <a:gd name="connsiteY2" fmla="*/ 851558 h 3002860"/>
              <a:gd name="connsiteX3" fmla="*/ 4478529 w 4641080"/>
              <a:gd name="connsiteY3" fmla="*/ 2009827 h 3002860"/>
              <a:gd name="connsiteX4" fmla="*/ 3475106 w 4641080"/>
              <a:gd name="connsiteY4" fmla="*/ 2859686 h 3002860"/>
              <a:gd name="connsiteX5" fmla="*/ 1095954 w 4641080"/>
              <a:gd name="connsiteY5" fmla="*/ 2783881 h 3002860"/>
              <a:gd name="connsiteX6" fmla="*/ 236643 w 4641080"/>
              <a:gd name="connsiteY6" fmla="*/ 2036279 h 3002860"/>
              <a:gd name="connsiteX7" fmla="*/ 35538 w 4641080"/>
              <a:gd name="connsiteY7" fmla="*/ 1148904 h 3002860"/>
              <a:gd name="connsiteX8" fmla="*/ 19375 w 4641080"/>
              <a:gd name="connsiteY8" fmla="*/ 0 h 3002860"/>
              <a:gd name="connsiteX0" fmla="*/ 19375 w 4648919"/>
              <a:gd name="connsiteY0" fmla="*/ 0 h 3002860"/>
              <a:gd name="connsiteX1" fmla="*/ 4627780 w 4648919"/>
              <a:gd name="connsiteY1" fmla="*/ 37435 h 3002860"/>
              <a:gd name="connsiteX2" fmla="*/ 4634174 w 4648919"/>
              <a:gd name="connsiteY2" fmla="*/ 851558 h 3002860"/>
              <a:gd name="connsiteX3" fmla="*/ 4478529 w 4648919"/>
              <a:gd name="connsiteY3" fmla="*/ 2009827 h 3002860"/>
              <a:gd name="connsiteX4" fmla="*/ 3475106 w 4648919"/>
              <a:gd name="connsiteY4" fmla="*/ 2859686 h 3002860"/>
              <a:gd name="connsiteX5" fmla="*/ 1095954 w 4648919"/>
              <a:gd name="connsiteY5" fmla="*/ 2783881 h 3002860"/>
              <a:gd name="connsiteX6" fmla="*/ 236643 w 4648919"/>
              <a:gd name="connsiteY6" fmla="*/ 2036279 h 3002860"/>
              <a:gd name="connsiteX7" fmla="*/ 35538 w 4648919"/>
              <a:gd name="connsiteY7" fmla="*/ 1148904 h 3002860"/>
              <a:gd name="connsiteX8" fmla="*/ 19375 w 4648919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475106 w 4650008"/>
              <a:gd name="connsiteY4" fmla="*/ 2859686 h 3002860"/>
              <a:gd name="connsiteX5" fmla="*/ 1095954 w 4650008"/>
              <a:gd name="connsiteY5" fmla="*/ 2783881 h 3002860"/>
              <a:gd name="connsiteX6" fmla="*/ 236643 w 4650008"/>
              <a:gd name="connsiteY6" fmla="*/ 2036279 h 3002860"/>
              <a:gd name="connsiteX7" fmla="*/ 35538 w 4650008"/>
              <a:gd name="connsiteY7" fmla="*/ 1148904 h 3002860"/>
              <a:gd name="connsiteX8" fmla="*/ 19375 w 4650008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937772 w 4650008"/>
              <a:gd name="connsiteY4" fmla="*/ 2578395 h 3002860"/>
              <a:gd name="connsiteX5" fmla="*/ 3475106 w 4650008"/>
              <a:gd name="connsiteY5" fmla="*/ 2859686 h 3002860"/>
              <a:gd name="connsiteX6" fmla="*/ 1095954 w 4650008"/>
              <a:gd name="connsiteY6" fmla="*/ 2783881 h 3002860"/>
              <a:gd name="connsiteX7" fmla="*/ 236643 w 4650008"/>
              <a:gd name="connsiteY7" fmla="*/ 2036279 h 3002860"/>
              <a:gd name="connsiteX8" fmla="*/ 35538 w 4650008"/>
              <a:gd name="connsiteY8" fmla="*/ 1148904 h 3002860"/>
              <a:gd name="connsiteX9" fmla="*/ 19375 w 4650008"/>
              <a:gd name="connsiteY9" fmla="*/ 0 h 3002860"/>
              <a:gd name="connsiteX0" fmla="*/ 19375 w 4650008"/>
              <a:gd name="connsiteY0" fmla="*/ 0 h 3014134"/>
              <a:gd name="connsiteX1" fmla="*/ 4627780 w 4650008"/>
              <a:gd name="connsiteY1" fmla="*/ 37435 h 3014134"/>
              <a:gd name="connsiteX2" fmla="*/ 4639245 w 4650008"/>
              <a:gd name="connsiteY2" fmla="*/ 843868 h 3014134"/>
              <a:gd name="connsiteX3" fmla="*/ 4478529 w 4650008"/>
              <a:gd name="connsiteY3" fmla="*/ 2009827 h 3014134"/>
              <a:gd name="connsiteX4" fmla="*/ 3937772 w 4650008"/>
              <a:gd name="connsiteY4" fmla="*/ 2578395 h 3014134"/>
              <a:gd name="connsiteX5" fmla="*/ 3008663 w 4650008"/>
              <a:gd name="connsiteY5" fmla="*/ 2882754 h 3014134"/>
              <a:gd name="connsiteX6" fmla="*/ 1095954 w 4650008"/>
              <a:gd name="connsiteY6" fmla="*/ 2783881 h 3014134"/>
              <a:gd name="connsiteX7" fmla="*/ 236643 w 4650008"/>
              <a:gd name="connsiteY7" fmla="*/ 2036279 h 3014134"/>
              <a:gd name="connsiteX8" fmla="*/ 35538 w 4650008"/>
              <a:gd name="connsiteY8" fmla="*/ 1148904 h 3014134"/>
              <a:gd name="connsiteX9" fmla="*/ 19375 w 4650008"/>
              <a:gd name="connsiteY9" fmla="*/ 0 h 3014134"/>
              <a:gd name="connsiteX0" fmla="*/ 19375 w 4650008"/>
              <a:gd name="connsiteY0" fmla="*/ 0 h 2995745"/>
              <a:gd name="connsiteX1" fmla="*/ 4627780 w 4650008"/>
              <a:gd name="connsiteY1" fmla="*/ 37435 h 2995745"/>
              <a:gd name="connsiteX2" fmla="*/ 4639245 w 4650008"/>
              <a:gd name="connsiteY2" fmla="*/ 843868 h 2995745"/>
              <a:gd name="connsiteX3" fmla="*/ 4478529 w 4650008"/>
              <a:gd name="connsiteY3" fmla="*/ 2009827 h 2995745"/>
              <a:gd name="connsiteX4" fmla="*/ 3937772 w 4650008"/>
              <a:gd name="connsiteY4" fmla="*/ 2578395 h 2995745"/>
              <a:gd name="connsiteX5" fmla="*/ 3008663 w 4650008"/>
              <a:gd name="connsiteY5" fmla="*/ 2882754 h 2995745"/>
              <a:gd name="connsiteX6" fmla="*/ 1095954 w 4650008"/>
              <a:gd name="connsiteY6" fmla="*/ 2783881 h 2995745"/>
              <a:gd name="connsiteX7" fmla="*/ 236643 w 4650008"/>
              <a:gd name="connsiteY7" fmla="*/ 2036279 h 2995745"/>
              <a:gd name="connsiteX8" fmla="*/ 35538 w 4650008"/>
              <a:gd name="connsiteY8" fmla="*/ 1148904 h 2995745"/>
              <a:gd name="connsiteX9" fmla="*/ 19375 w 4650008"/>
              <a:gd name="connsiteY9" fmla="*/ 0 h 2995745"/>
              <a:gd name="connsiteX0" fmla="*/ 19375 w 4650008"/>
              <a:gd name="connsiteY0" fmla="*/ 0 h 2952526"/>
              <a:gd name="connsiteX1" fmla="*/ 4627780 w 4650008"/>
              <a:gd name="connsiteY1" fmla="*/ 37435 h 2952526"/>
              <a:gd name="connsiteX2" fmla="*/ 4639245 w 4650008"/>
              <a:gd name="connsiteY2" fmla="*/ 843868 h 2952526"/>
              <a:gd name="connsiteX3" fmla="*/ 4478529 w 4650008"/>
              <a:gd name="connsiteY3" fmla="*/ 2009827 h 2952526"/>
              <a:gd name="connsiteX4" fmla="*/ 3937772 w 4650008"/>
              <a:gd name="connsiteY4" fmla="*/ 2578395 h 2952526"/>
              <a:gd name="connsiteX5" fmla="*/ 3008663 w 4650008"/>
              <a:gd name="connsiteY5" fmla="*/ 2882754 h 2952526"/>
              <a:gd name="connsiteX6" fmla="*/ 1095954 w 4650008"/>
              <a:gd name="connsiteY6" fmla="*/ 2783881 h 2952526"/>
              <a:gd name="connsiteX7" fmla="*/ 236643 w 4650008"/>
              <a:gd name="connsiteY7" fmla="*/ 2036279 h 2952526"/>
              <a:gd name="connsiteX8" fmla="*/ 35538 w 4650008"/>
              <a:gd name="connsiteY8" fmla="*/ 1148904 h 2952526"/>
              <a:gd name="connsiteX9" fmla="*/ 19375 w 4650008"/>
              <a:gd name="connsiteY9" fmla="*/ 0 h 2952526"/>
              <a:gd name="connsiteX0" fmla="*/ 19375 w 4650008"/>
              <a:gd name="connsiteY0" fmla="*/ 0 h 2974598"/>
              <a:gd name="connsiteX1" fmla="*/ 4627780 w 4650008"/>
              <a:gd name="connsiteY1" fmla="*/ 37435 h 2974598"/>
              <a:gd name="connsiteX2" fmla="*/ 4639245 w 4650008"/>
              <a:gd name="connsiteY2" fmla="*/ 843868 h 2974598"/>
              <a:gd name="connsiteX3" fmla="*/ 4478529 w 4650008"/>
              <a:gd name="connsiteY3" fmla="*/ 2009827 h 2974598"/>
              <a:gd name="connsiteX4" fmla="*/ 3937772 w 4650008"/>
              <a:gd name="connsiteY4" fmla="*/ 2578395 h 2974598"/>
              <a:gd name="connsiteX5" fmla="*/ 3044153 w 4650008"/>
              <a:gd name="connsiteY5" fmla="*/ 2917357 h 2974598"/>
              <a:gd name="connsiteX6" fmla="*/ 1095954 w 4650008"/>
              <a:gd name="connsiteY6" fmla="*/ 2783881 h 2974598"/>
              <a:gd name="connsiteX7" fmla="*/ 236643 w 4650008"/>
              <a:gd name="connsiteY7" fmla="*/ 2036279 h 2974598"/>
              <a:gd name="connsiteX8" fmla="*/ 35538 w 4650008"/>
              <a:gd name="connsiteY8" fmla="*/ 1148904 h 2974598"/>
              <a:gd name="connsiteX9" fmla="*/ 19375 w 4650008"/>
              <a:gd name="connsiteY9" fmla="*/ 0 h 2974598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236643 w 4650008"/>
              <a:gd name="connsiteY8" fmla="*/ 2036279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176807 w 4650008"/>
              <a:gd name="connsiteY8" fmla="*/ 1997386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3039921"/>
              <a:gd name="connsiteX1" fmla="*/ 4627780 w 4650008"/>
              <a:gd name="connsiteY1" fmla="*/ 37435 h 3039921"/>
              <a:gd name="connsiteX2" fmla="*/ 4639245 w 4650008"/>
              <a:gd name="connsiteY2" fmla="*/ 843868 h 3039921"/>
              <a:gd name="connsiteX3" fmla="*/ 4478529 w 4650008"/>
              <a:gd name="connsiteY3" fmla="*/ 2009827 h 3039921"/>
              <a:gd name="connsiteX4" fmla="*/ 3937772 w 4650008"/>
              <a:gd name="connsiteY4" fmla="*/ 2578395 h 3039921"/>
              <a:gd name="connsiteX5" fmla="*/ 3044153 w 4650008"/>
              <a:gd name="connsiteY5" fmla="*/ 2917357 h 3039921"/>
              <a:gd name="connsiteX6" fmla="*/ 1467798 w 4650008"/>
              <a:gd name="connsiteY6" fmla="*/ 2936216 h 3039921"/>
              <a:gd name="connsiteX7" fmla="*/ 666509 w 4650008"/>
              <a:gd name="connsiteY7" fmla="*/ 2501530 h 3039921"/>
              <a:gd name="connsiteX8" fmla="*/ 176807 w 4650008"/>
              <a:gd name="connsiteY8" fmla="*/ 1997386 h 3039921"/>
              <a:gd name="connsiteX9" fmla="*/ 35538 w 4650008"/>
              <a:gd name="connsiteY9" fmla="*/ 1148904 h 3039921"/>
              <a:gd name="connsiteX10" fmla="*/ 19375 w 4650008"/>
              <a:gd name="connsiteY10" fmla="*/ 0 h 3039921"/>
              <a:gd name="connsiteX0" fmla="*/ 19375 w 4650008"/>
              <a:gd name="connsiteY0" fmla="*/ 0 h 3044824"/>
              <a:gd name="connsiteX1" fmla="*/ 4627780 w 4650008"/>
              <a:gd name="connsiteY1" fmla="*/ 37435 h 3044824"/>
              <a:gd name="connsiteX2" fmla="*/ 4639245 w 4650008"/>
              <a:gd name="connsiteY2" fmla="*/ 843868 h 3044824"/>
              <a:gd name="connsiteX3" fmla="*/ 4478529 w 4650008"/>
              <a:gd name="connsiteY3" fmla="*/ 2009827 h 3044824"/>
              <a:gd name="connsiteX4" fmla="*/ 3937772 w 4650008"/>
              <a:gd name="connsiteY4" fmla="*/ 2578395 h 3044824"/>
              <a:gd name="connsiteX5" fmla="*/ 3044153 w 4650008"/>
              <a:gd name="connsiteY5" fmla="*/ 2917357 h 3044824"/>
              <a:gd name="connsiteX6" fmla="*/ 1467798 w 4650008"/>
              <a:gd name="connsiteY6" fmla="*/ 2936216 h 3044824"/>
              <a:gd name="connsiteX7" fmla="*/ 666509 w 4650008"/>
              <a:gd name="connsiteY7" fmla="*/ 2501530 h 3044824"/>
              <a:gd name="connsiteX8" fmla="*/ 176807 w 4650008"/>
              <a:gd name="connsiteY8" fmla="*/ 1997386 h 3044824"/>
              <a:gd name="connsiteX9" fmla="*/ 35538 w 4650008"/>
              <a:gd name="connsiteY9" fmla="*/ 1148904 h 3044824"/>
              <a:gd name="connsiteX10" fmla="*/ 19375 w 4650008"/>
              <a:gd name="connsiteY10" fmla="*/ 0 h 3044824"/>
              <a:gd name="connsiteX0" fmla="*/ 19375 w 4650008"/>
              <a:gd name="connsiteY0" fmla="*/ 0 h 3049540"/>
              <a:gd name="connsiteX1" fmla="*/ 4627780 w 4650008"/>
              <a:gd name="connsiteY1" fmla="*/ 37435 h 3049540"/>
              <a:gd name="connsiteX2" fmla="*/ 4639245 w 4650008"/>
              <a:gd name="connsiteY2" fmla="*/ 843868 h 3049540"/>
              <a:gd name="connsiteX3" fmla="*/ 4478529 w 4650008"/>
              <a:gd name="connsiteY3" fmla="*/ 2009827 h 3049540"/>
              <a:gd name="connsiteX4" fmla="*/ 3937772 w 4650008"/>
              <a:gd name="connsiteY4" fmla="*/ 2578395 h 3049540"/>
              <a:gd name="connsiteX5" fmla="*/ 3044153 w 4650008"/>
              <a:gd name="connsiteY5" fmla="*/ 2917357 h 3049540"/>
              <a:gd name="connsiteX6" fmla="*/ 2269281 w 4650008"/>
              <a:gd name="connsiteY6" fmla="*/ 3049287 h 3049540"/>
              <a:gd name="connsiteX7" fmla="*/ 1467798 w 4650008"/>
              <a:gd name="connsiteY7" fmla="*/ 2936216 h 3049540"/>
              <a:gd name="connsiteX8" fmla="*/ 666509 w 4650008"/>
              <a:gd name="connsiteY8" fmla="*/ 2501530 h 3049540"/>
              <a:gd name="connsiteX9" fmla="*/ 176807 w 4650008"/>
              <a:gd name="connsiteY9" fmla="*/ 1997386 h 3049540"/>
              <a:gd name="connsiteX10" fmla="*/ 35538 w 4650008"/>
              <a:gd name="connsiteY10" fmla="*/ 1148904 h 3049540"/>
              <a:gd name="connsiteX11" fmla="*/ 19375 w 4650008"/>
              <a:gd name="connsiteY11" fmla="*/ 0 h 3049540"/>
              <a:gd name="connsiteX0" fmla="*/ 19375 w 4650008"/>
              <a:gd name="connsiteY0" fmla="*/ 0 h 3049516"/>
              <a:gd name="connsiteX1" fmla="*/ 4627780 w 4650008"/>
              <a:gd name="connsiteY1" fmla="*/ 37435 h 3049516"/>
              <a:gd name="connsiteX2" fmla="*/ 4639245 w 4650008"/>
              <a:gd name="connsiteY2" fmla="*/ 843868 h 3049516"/>
              <a:gd name="connsiteX3" fmla="*/ 4478529 w 4650008"/>
              <a:gd name="connsiteY3" fmla="*/ 2009827 h 3049516"/>
              <a:gd name="connsiteX4" fmla="*/ 3937772 w 4650008"/>
              <a:gd name="connsiteY4" fmla="*/ 2578395 h 3049516"/>
              <a:gd name="connsiteX5" fmla="*/ 3044153 w 4650008"/>
              <a:gd name="connsiteY5" fmla="*/ 2917357 h 3049516"/>
              <a:gd name="connsiteX6" fmla="*/ 2269281 w 4650008"/>
              <a:gd name="connsiteY6" fmla="*/ 3049287 h 3049516"/>
              <a:gd name="connsiteX7" fmla="*/ 1416509 w 4650008"/>
              <a:gd name="connsiteY7" fmla="*/ 2932975 h 3049516"/>
              <a:gd name="connsiteX8" fmla="*/ 666509 w 4650008"/>
              <a:gd name="connsiteY8" fmla="*/ 2501530 h 3049516"/>
              <a:gd name="connsiteX9" fmla="*/ 176807 w 4650008"/>
              <a:gd name="connsiteY9" fmla="*/ 1997386 h 3049516"/>
              <a:gd name="connsiteX10" fmla="*/ 35538 w 4650008"/>
              <a:gd name="connsiteY10" fmla="*/ 1148904 h 3049516"/>
              <a:gd name="connsiteX11" fmla="*/ 19375 w 4650008"/>
              <a:gd name="connsiteY11" fmla="*/ 0 h 3049516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6783"/>
              <a:gd name="connsiteY0" fmla="*/ 7942 h 3057374"/>
              <a:gd name="connsiteX1" fmla="*/ 4636329 w 4656783"/>
              <a:gd name="connsiteY1" fmla="*/ 0 h 3057374"/>
              <a:gd name="connsiteX2" fmla="*/ 4639245 w 4656783"/>
              <a:gd name="connsiteY2" fmla="*/ 851810 h 3057374"/>
              <a:gd name="connsiteX3" fmla="*/ 4478529 w 4656783"/>
              <a:gd name="connsiteY3" fmla="*/ 2017769 h 3057374"/>
              <a:gd name="connsiteX4" fmla="*/ 3937772 w 4656783"/>
              <a:gd name="connsiteY4" fmla="*/ 2586337 h 3057374"/>
              <a:gd name="connsiteX5" fmla="*/ 3193745 w 4656783"/>
              <a:gd name="connsiteY5" fmla="*/ 2928540 h 3057374"/>
              <a:gd name="connsiteX6" fmla="*/ 2269281 w 4656783"/>
              <a:gd name="connsiteY6" fmla="*/ 3057229 h 3057374"/>
              <a:gd name="connsiteX7" fmla="*/ 1416509 w 4656783"/>
              <a:gd name="connsiteY7" fmla="*/ 2940917 h 3057374"/>
              <a:gd name="connsiteX8" fmla="*/ 666509 w 4656783"/>
              <a:gd name="connsiteY8" fmla="*/ 2509472 h 3057374"/>
              <a:gd name="connsiteX9" fmla="*/ 176807 w 4656783"/>
              <a:gd name="connsiteY9" fmla="*/ 2005328 h 3057374"/>
              <a:gd name="connsiteX10" fmla="*/ 35538 w 4656783"/>
              <a:gd name="connsiteY10" fmla="*/ 1156846 h 3057374"/>
              <a:gd name="connsiteX11" fmla="*/ 19375 w 4656783"/>
              <a:gd name="connsiteY11" fmla="*/ 7942 h 3057374"/>
              <a:gd name="connsiteX0" fmla="*/ 20790 w 4653925"/>
              <a:gd name="connsiteY0" fmla="*/ 0 h 3062398"/>
              <a:gd name="connsiteX1" fmla="*/ 4633471 w 4653925"/>
              <a:gd name="connsiteY1" fmla="*/ 5024 h 3062398"/>
              <a:gd name="connsiteX2" fmla="*/ 4636387 w 4653925"/>
              <a:gd name="connsiteY2" fmla="*/ 856834 h 3062398"/>
              <a:gd name="connsiteX3" fmla="*/ 4475671 w 4653925"/>
              <a:gd name="connsiteY3" fmla="*/ 2022793 h 3062398"/>
              <a:gd name="connsiteX4" fmla="*/ 3934914 w 4653925"/>
              <a:gd name="connsiteY4" fmla="*/ 2591361 h 3062398"/>
              <a:gd name="connsiteX5" fmla="*/ 3190887 w 4653925"/>
              <a:gd name="connsiteY5" fmla="*/ 2933564 h 3062398"/>
              <a:gd name="connsiteX6" fmla="*/ 2266423 w 4653925"/>
              <a:gd name="connsiteY6" fmla="*/ 3062253 h 3062398"/>
              <a:gd name="connsiteX7" fmla="*/ 1413651 w 4653925"/>
              <a:gd name="connsiteY7" fmla="*/ 2945941 h 3062398"/>
              <a:gd name="connsiteX8" fmla="*/ 663651 w 4653925"/>
              <a:gd name="connsiteY8" fmla="*/ 2514496 h 3062398"/>
              <a:gd name="connsiteX9" fmla="*/ 173949 w 4653925"/>
              <a:gd name="connsiteY9" fmla="*/ 2010352 h 3062398"/>
              <a:gd name="connsiteX10" fmla="*/ 32680 w 4653925"/>
              <a:gd name="connsiteY10" fmla="*/ 1161870 h 3062398"/>
              <a:gd name="connsiteX11" fmla="*/ 20790 w 4653925"/>
              <a:gd name="connsiteY11" fmla="*/ 0 h 3062398"/>
              <a:gd name="connsiteX0" fmla="*/ 1932 w 4635067"/>
              <a:gd name="connsiteY0" fmla="*/ 0 h 3062398"/>
              <a:gd name="connsiteX1" fmla="*/ 4614613 w 4635067"/>
              <a:gd name="connsiteY1" fmla="*/ 5024 h 3062398"/>
              <a:gd name="connsiteX2" fmla="*/ 4617529 w 4635067"/>
              <a:gd name="connsiteY2" fmla="*/ 856834 h 3062398"/>
              <a:gd name="connsiteX3" fmla="*/ 4456813 w 4635067"/>
              <a:gd name="connsiteY3" fmla="*/ 2022793 h 3062398"/>
              <a:gd name="connsiteX4" fmla="*/ 3916056 w 4635067"/>
              <a:gd name="connsiteY4" fmla="*/ 2591361 h 3062398"/>
              <a:gd name="connsiteX5" fmla="*/ 3172029 w 4635067"/>
              <a:gd name="connsiteY5" fmla="*/ 2933564 h 3062398"/>
              <a:gd name="connsiteX6" fmla="*/ 2247565 w 4635067"/>
              <a:gd name="connsiteY6" fmla="*/ 3062253 h 3062398"/>
              <a:gd name="connsiteX7" fmla="*/ 1394793 w 4635067"/>
              <a:gd name="connsiteY7" fmla="*/ 2945941 h 3062398"/>
              <a:gd name="connsiteX8" fmla="*/ 644793 w 4635067"/>
              <a:gd name="connsiteY8" fmla="*/ 2514496 h 3062398"/>
              <a:gd name="connsiteX9" fmla="*/ 155091 w 4635067"/>
              <a:gd name="connsiteY9" fmla="*/ 2010352 h 3062398"/>
              <a:gd name="connsiteX10" fmla="*/ 13822 w 4635067"/>
              <a:gd name="connsiteY10" fmla="*/ 1161870 h 3062398"/>
              <a:gd name="connsiteX11" fmla="*/ 1932 w 4635067"/>
              <a:gd name="connsiteY11" fmla="*/ 0 h 3062398"/>
              <a:gd name="connsiteX0" fmla="*/ 1931 w 4635066"/>
              <a:gd name="connsiteY0" fmla="*/ 0 h 3062398"/>
              <a:gd name="connsiteX1" fmla="*/ 4614612 w 4635066"/>
              <a:gd name="connsiteY1" fmla="*/ 5024 h 3062398"/>
              <a:gd name="connsiteX2" fmla="*/ 4617528 w 4635066"/>
              <a:gd name="connsiteY2" fmla="*/ 856834 h 3062398"/>
              <a:gd name="connsiteX3" fmla="*/ 4456812 w 4635066"/>
              <a:gd name="connsiteY3" fmla="*/ 2022793 h 3062398"/>
              <a:gd name="connsiteX4" fmla="*/ 3916055 w 4635066"/>
              <a:gd name="connsiteY4" fmla="*/ 2591361 h 3062398"/>
              <a:gd name="connsiteX5" fmla="*/ 3172028 w 4635066"/>
              <a:gd name="connsiteY5" fmla="*/ 2933564 h 3062398"/>
              <a:gd name="connsiteX6" fmla="*/ 2247564 w 4635066"/>
              <a:gd name="connsiteY6" fmla="*/ 3062253 h 3062398"/>
              <a:gd name="connsiteX7" fmla="*/ 1394792 w 4635066"/>
              <a:gd name="connsiteY7" fmla="*/ 2945941 h 3062398"/>
              <a:gd name="connsiteX8" fmla="*/ 644792 w 4635066"/>
              <a:gd name="connsiteY8" fmla="*/ 2514496 h 3062398"/>
              <a:gd name="connsiteX9" fmla="*/ 155090 w 4635066"/>
              <a:gd name="connsiteY9" fmla="*/ 2010352 h 3062398"/>
              <a:gd name="connsiteX10" fmla="*/ 13821 w 4635066"/>
              <a:gd name="connsiteY10" fmla="*/ 1161870 h 3062398"/>
              <a:gd name="connsiteX11" fmla="*/ 1931 w 4635066"/>
              <a:gd name="connsiteY11" fmla="*/ 0 h 3062398"/>
              <a:gd name="connsiteX0" fmla="*/ 10263 w 4632686"/>
              <a:gd name="connsiteY0" fmla="*/ 0 h 3192368"/>
              <a:gd name="connsiteX1" fmla="*/ 4612232 w 4632686"/>
              <a:gd name="connsiteY1" fmla="*/ 134994 h 3192368"/>
              <a:gd name="connsiteX2" fmla="*/ 4615148 w 4632686"/>
              <a:gd name="connsiteY2" fmla="*/ 986804 h 3192368"/>
              <a:gd name="connsiteX3" fmla="*/ 4454432 w 4632686"/>
              <a:gd name="connsiteY3" fmla="*/ 2152763 h 3192368"/>
              <a:gd name="connsiteX4" fmla="*/ 3913675 w 4632686"/>
              <a:gd name="connsiteY4" fmla="*/ 2721331 h 3192368"/>
              <a:gd name="connsiteX5" fmla="*/ 3169648 w 4632686"/>
              <a:gd name="connsiteY5" fmla="*/ 3063534 h 3192368"/>
              <a:gd name="connsiteX6" fmla="*/ 2245184 w 4632686"/>
              <a:gd name="connsiteY6" fmla="*/ 3192223 h 3192368"/>
              <a:gd name="connsiteX7" fmla="*/ 1392412 w 4632686"/>
              <a:gd name="connsiteY7" fmla="*/ 3075911 h 3192368"/>
              <a:gd name="connsiteX8" fmla="*/ 642412 w 4632686"/>
              <a:gd name="connsiteY8" fmla="*/ 2644466 h 3192368"/>
              <a:gd name="connsiteX9" fmla="*/ 152710 w 4632686"/>
              <a:gd name="connsiteY9" fmla="*/ 2140322 h 3192368"/>
              <a:gd name="connsiteX10" fmla="*/ 11441 w 4632686"/>
              <a:gd name="connsiteY10" fmla="*/ 1291840 h 3192368"/>
              <a:gd name="connsiteX11" fmla="*/ 10263 w 4632686"/>
              <a:gd name="connsiteY11" fmla="*/ 0 h 3192368"/>
              <a:gd name="connsiteX0" fmla="*/ 10263 w 4650727"/>
              <a:gd name="connsiteY0" fmla="*/ 11222 h 3203590"/>
              <a:gd name="connsiteX1" fmla="*/ 4633656 w 4650727"/>
              <a:gd name="connsiteY1" fmla="*/ 0 h 3203590"/>
              <a:gd name="connsiteX2" fmla="*/ 4615148 w 4650727"/>
              <a:gd name="connsiteY2" fmla="*/ 998026 h 3203590"/>
              <a:gd name="connsiteX3" fmla="*/ 4454432 w 4650727"/>
              <a:gd name="connsiteY3" fmla="*/ 2163985 h 3203590"/>
              <a:gd name="connsiteX4" fmla="*/ 3913675 w 4650727"/>
              <a:gd name="connsiteY4" fmla="*/ 2732553 h 3203590"/>
              <a:gd name="connsiteX5" fmla="*/ 3169648 w 4650727"/>
              <a:gd name="connsiteY5" fmla="*/ 3074756 h 3203590"/>
              <a:gd name="connsiteX6" fmla="*/ 2245184 w 4650727"/>
              <a:gd name="connsiteY6" fmla="*/ 3203445 h 3203590"/>
              <a:gd name="connsiteX7" fmla="*/ 1392412 w 4650727"/>
              <a:gd name="connsiteY7" fmla="*/ 3087133 h 3203590"/>
              <a:gd name="connsiteX8" fmla="*/ 642412 w 4650727"/>
              <a:gd name="connsiteY8" fmla="*/ 2655688 h 3203590"/>
              <a:gd name="connsiteX9" fmla="*/ 152710 w 4650727"/>
              <a:gd name="connsiteY9" fmla="*/ 2151544 h 3203590"/>
              <a:gd name="connsiteX10" fmla="*/ 11441 w 4650727"/>
              <a:gd name="connsiteY10" fmla="*/ 1303062 h 3203590"/>
              <a:gd name="connsiteX11" fmla="*/ 10263 w 4650727"/>
              <a:gd name="connsiteY11" fmla="*/ 11222 h 3203590"/>
              <a:gd name="connsiteX0" fmla="*/ 10263 w 4669743"/>
              <a:gd name="connsiteY0" fmla="*/ 0 h 3192368"/>
              <a:gd name="connsiteX1" fmla="*/ 4655080 w 4669743"/>
              <a:gd name="connsiteY1" fmla="*/ 103308 h 3192368"/>
              <a:gd name="connsiteX2" fmla="*/ 4615148 w 4669743"/>
              <a:gd name="connsiteY2" fmla="*/ 986804 h 3192368"/>
              <a:gd name="connsiteX3" fmla="*/ 4454432 w 4669743"/>
              <a:gd name="connsiteY3" fmla="*/ 2152763 h 3192368"/>
              <a:gd name="connsiteX4" fmla="*/ 3913675 w 4669743"/>
              <a:gd name="connsiteY4" fmla="*/ 2721331 h 3192368"/>
              <a:gd name="connsiteX5" fmla="*/ 3169648 w 4669743"/>
              <a:gd name="connsiteY5" fmla="*/ 3063534 h 3192368"/>
              <a:gd name="connsiteX6" fmla="*/ 2245184 w 4669743"/>
              <a:gd name="connsiteY6" fmla="*/ 3192223 h 3192368"/>
              <a:gd name="connsiteX7" fmla="*/ 1392412 w 4669743"/>
              <a:gd name="connsiteY7" fmla="*/ 3075911 h 3192368"/>
              <a:gd name="connsiteX8" fmla="*/ 642412 w 4669743"/>
              <a:gd name="connsiteY8" fmla="*/ 2644466 h 3192368"/>
              <a:gd name="connsiteX9" fmla="*/ 152710 w 4669743"/>
              <a:gd name="connsiteY9" fmla="*/ 2140322 h 3192368"/>
              <a:gd name="connsiteX10" fmla="*/ 11441 w 4669743"/>
              <a:gd name="connsiteY10" fmla="*/ 1291840 h 3192368"/>
              <a:gd name="connsiteX11" fmla="*/ 10263 w 4669743"/>
              <a:gd name="connsiteY11" fmla="*/ 0 h 3192368"/>
              <a:gd name="connsiteX0" fmla="*/ 1930 w 4672122"/>
              <a:gd name="connsiteY0" fmla="*/ 2412 h 3089060"/>
              <a:gd name="connsiteX1" fmla="*/ 4657459 w 4672122"/>
              <a:gd name="connsiteY1" fmla="*/ 0 h 3089060"/>
              <a:gd name="connsiteX2" fmla="*/ 4617527 w 4672122"/>
              <a:gd name="connsiteY2" fmla="*/ 883496 h 3089060"/>
              <a:gd name="connsiteX3" fmla="*/ 4456811 w 4672122"/>
              <a:gd name="connsiteY3" fmla="*/ 2049455 h 3089060"/>
              <a:gd name="connsiteX4" fmla="*/ 3916054 w 4672122"/>
              <a:gd name="connsiteY4" fmla="*/ 2618023 h 3089060"/>
              <a:gd name="connsiteX5" fmla="*/ 3172027 w 4672122"/>
              <a:gd name="connsiteY5" fmla="*/ 2960226 h 3089060"/>
              <a:gd name="connsiteX6" fmla="*/ 2247563 w 4672122"/>
              <a:gd name="connsiteY6" fmla="*/ 3088915 h 3089060"/>
              <a:gd name="connsiteX7" fmla="*/ 1394791 w 4672122"/>
              <a:gd name="connsiteY7" fmla="*/ 2972603 h 3089060"/>
              <a:gd name="connsiteX8" fmla="*/ 644791 w 4672122"/>
              <a:gd name="connsiteY8" fmla="*/ 2541158 h 3089060"/>
              <a:gd name="connsiteX9" fmla="*/ 155089 w 4672122"/>
              <a:gd name="connsiteY9" fmla="*/ 2037014 h 3089060"/>
              <a:gd name="connsiteX10" fmla="*/ 13820 w 4672122"/>
              <a:gd name="connsiteY10" fmla="*/ 1188532 h 3089060"/>
              <a:gd name="connsiteX11" fmla="*/ 1930 w 4672122"/>
              <a:gd name="connsiteY11" fmla="*/ 2412 h 3089060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4456811 w 4721872"/>
              <a:gd name="connsiteY3" fmla="*/ 2047043 h 3086648"/>
              <a:gd name="connsiteX4" fmla="*/ 3916054 w 4721872"/>
              <a:gd name="connsiteY4" fmla="*/ 2615611 h 3086648"/>
              <a:gd name="connsiteX5" fmla="*/ 3172027 w 4721872"/>
              <a:gd name="connsiteY5" fmla="*/ 2957814 h 3086648"/>
              <a:gd name="connsiteX6" fmla="*/ 2247563 w 4721872"/>
              <a:gd name="connsiteY6" fmla="*/ 3086503 h 3086648"/>
              <a:gd name="connsiteX7" fmla="*/ 1394791 w 4721872"/>
              <a:gd name="connsiteY7" fmla="*/ 2970191 h 3086648"/>
              <a:gd name="connsiteX8" fmla="*/ 644791 w 4721872"/>
              <a:gd name="connsiteY8" fmla="*/ 2538746 h 3086648"/>
              <a:gd name="connsiteX9" fmla="*/ 155089 w 4721872"/>
              <a:gd name="connsiteY9" fmla="*/ 2034602 h 3086648"/>
              <a:gd name="connsiteX10" fmla="*/ 13820 w 4721872"/>
              <a:gd name="connsiteY10" fmla="*/ 1186120 h 3086648"/>
              <a:gd name="connsiteX11" fmla="*/ 1930 w 4721872"/>
              <a:gd name="connsiteY11" fmla="*/ 0 h 3086648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3916054 w 4721872"/>
              <a:gd name="connsiteY3" fmla="*/ 2615611 h 3086648"/>
              <a:gd name="connsiteX4" fmla="*/ 3172027 w 4721872"/>
              <a:gd name="connsiteY4" fmla="*/ 2957814 h 3086648"/>
              <a:gd name="connsiteX5" fmla="*/ 2247563 w 4721872"/>
              <a:gd name="connsiteY5" fmla="*/ 3086503 h 3086648"/>
              <a:gd name="connsiteX6" fmla="*/ 1394791 w 4721872"/>
              <a:gd name="connsiteY6" fmla="*/ 2970191 h 3086648"/>
              <a:gd name="connsiteX7" fmla="*/ 644791 w 4721872"/>
              <a:gd name="connsiteY7" fmla="*/ 2538746 h 3086648"/>
              <a:gd name="connsiteX8" fmla="*/ 155089 w 4721872"/>
              <a:gd name="connsiteY8" fmla="*/ 2034602 h 3086648"/>
              <a:gd name="connsiteX9" fmla="*/ 13820 w 4721872"/>
              <a:gd name="connsiteY9" fmla="*/ 1186120 h 3086648"/>
              <a:gd name="connsiteX10" fmla="*/ 1930 w 4721872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155089 w 4720008"/>
              <a:gd name="connsiteY7" fmla="*/ 2034602 h 3086648"/>
              <a:gd name="connsiteX8" fmla="*/ 13820 w 4720008"/>
              <a:gd name="connsiteY8" fmla="*/ 1186120 h 3086648"/>
              <a:gd name="connsiteX9" fmla="*/ 1930 w 4720008"/>
              <a:gd name="connsiteY9" fmla="*/ 0 h 3086648"/>
              <a:gd name="connsiteX0" fmla="*/ 1930 w 4720008"/>
              <a:gd name="connsiteY0" fmla="*/ 0 h 3091210"/>
              <a:gd name="connsiteX1" fmla="*/ 4711018 w 4720008"/>
              <a:gd name="connsiteY1" fmla="*/ 120927 h 3091210"/>
              <a:gd name="connsiteX2" fmla="*/ 4574680 w 4720008"/>
              <a:gd name="connsiteY2" fmla="*/ 1365633 h 3091210"/>
              <a:gd name="connsiteX3" fmla="*/ 3916054 w 4720008"/>
              <a:gd name="connsiteY3" fmla="*/ 2615611 h 3091210"/>
              <a:gd name="connsiteX4" fmla="*/ 3172027 w 4720008"/>
              <a:gd name="connsiteY4" fmla="*/ 2957814 h 3091210"/>
              <a:gd name="connsiteX5" fmla="*/ 2247563 w 4720008"/>
              <a:gd name="connsiteY5" fmla="*/ 3086503 h 3091210"/>
              <a:gd name="connsiteX6" fmla="*/ 1234115 w 4720008"/>
              <a:gd name="connsiteY6" fmla="*/ 3023051 h 3091210"/>
              <a:gd name="connsiteX7" fmla="*/ 155089 w 4720008"/>
              <a:gd name="connsiteY7" fmla="*/ 2034602 h 3091210"/>
              <a:gd name="connsiteX8" fmla="*/ 13820 w 4720008"/>
              <a:gd name="connsiteY8" fmla="*/ 1186120 h 3091210"/>
              <a:gd name="connsiteX9" fmla="*/ 1930 w 4720008"/>
              <a:gd name="connsiteY9" fmla="*/ 0 h 3091210"/>
              <a:gd name="connsiteX0" fmla="*/ 1930 w 4720008"/>
              <a:gd name="connsiteY0" fmla="*/ 0 h 3089347"/>
              <a:gd name="connsiteX1" fmla="*/ 4711018 w 4720008"/>
              <a:gd name="connsiteY1" fmla="*/ 120927 h 3089347"/>
              <a:gd name="connsiteX2" fmla="*/ 4574680 w 4720008"/>
              <a:gd name="connsiteY2" fmla="*/ 1365633 h 3089347"/>
              <a:gd name="connsiteX3" fmla="*/ 3916054 w 4720008"/>
              <a:gd name="connsiteY3" fmla="*/ 2615611 h 3089347"/>
              <a:gd name="connsiteX4" fmla="*/ 3225585 w 4720008"/>
              <a:gd name="connsiteY4" fmla="*/ 2984244 h 3089347"/>
              <a:gd name="connsiteX5" fmla="*/ 2247563 w 4720008"/>
              <a:gd name="connsiteY5" fmla="*/ 3086503 h 3089347"/>
              <a:gd name="connsiteX6" fmla="*/ 1234115 w 4720008"/>
              <a:gd name="connsiteY6" fmla="*/ 3023051 h 3089347"/>
              <a:gd name="connsiteX7" fmla="*/ 155089 w 4720008"/>
              <a:gd name="connsiteY7" fmla="*/ 2034602 h 3089347"/>
              <a:gd name="connsiteX8" fmla="*/ 13820 w 4720008"/>
              <a:gd name="connsiteY8" fmla="*/ 1186120 h 3089347"/>
              <a:gd name="connsiteX9" fmla="*/ 1930 w 4720008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77429"/>
              <a:gd name="connsiteX1" fmla="*/ 4711018 w 4723365"/>
              <a:gd name="connsiteY1" fmla="*/ 120927 h 3077429"/>
              <a:gd name="connsiteX2" fmla="*/ 4574680 w 4723365"/>
              <a:gd name="connsiteY2" fmla="*/ 1365633 h 3077429"/>
              <a:gd name="connsiteX3" fmla="*/ 3916054 w 4723365"/>
              <a:gd name="connsiteY3" fmla="*/ 2615611 h 3077429"/>
              <a:gd name="connsiteX4" fmla="*/ 3225585 w 4723365"/>
              <a:gd name="connsiteY4" fmla="*/ 2984244 h 3077429"/>
              <a:gd name="connsiteX5" fmla="*/ 2279113 w 4723365"/>
              <a:gd name="connsiteY5" fmla="*/ 3070929 h 3077429"/>
              <a:gd name="connsiteX6" fmla="*/ 1234115 w 4723365"/>
              <a:gd name="connsiteY6" fmla="*/ 3023051 h 3077429"/>
              <a:gd name="connsiteX7" fmla="*/ 155089 w 4723365"/>
              <a:gd name="connsiteY7" fmla="*/ 2034602 h 3077429"/>
              <a:gd name="connsiteX8" fmla="*/ 13820 w 4723365"/>
              <a:gd name="connsiteY8" fmla="*/ 1186120 h 3077429"/>
              <a:gd name="connsiteX9" fmla="*/ 1930 w 4723365"/>
              <a:gd name="connsiteY9" fmla="*/ 0 h 3077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3365" h="3077429">
                <a:moveTo>
                  <a:pt x="1930" y="0"/>
                </a:moveTo>
                <a:lnTo>
                  <a:pt x="4711018" y="120927"/>
                </a:lnTo>
                <a:cubicBezTo>
                  <a:pt x="4765815" y="137025"/>
                  <a:pt x="4623328" y="1036088"/>
                  <a:pt x="4574680" y="1365633"/>
                </a:cubicBezTo>
                <a:cubicBezTo>
                  <a:pt x="4434180" y="1863629"/>
                  <a:pt x="4296224" y="2331159"/>
                  <a:pt x="3916054" y="2615611"/>
                </a:cubicBezTo>
                <a:cubicBezTo>
                  <a:pt x="3804380" y="2708637"/>
                  <a:pt x="3408212" y="2916026"/>
                  <a:pt x="3225585" y="2984244"/>
                </a:cubicBezTo>
                <a:cubicBezTo>
                  <a:pt x="2850625" y="3058945"/>
                  <a:pt x="2611025" y="3064461"/>
                  <a:pt x="2279113" y="3070929"/>
                </a:cubicBezTo>
                <a:cubicBezTo>
                  <a:pt x="1947201" y="3077397"/>
                  <a:pt x="1472751" y="3094356"/>
                  <a:pt x="1234115" y="3023051"/>
                </a:cubicBezTo>
                <a:cubicBezTo>
                  <a:pt x="885369" y="2847734"/>
                  <a:pt x="385251" y="2331947"/>
                  <a:pt x="155089" y="2034602"/>
                </a:cubicBezTo>
                <a:cubicBezTo>
                  <a:pt x="121162" y="1890735"/>
                  <a:pt x="50876" y="1528704"/>
                  <a:pt x="13820" y="1186120"/>
                </a:cubicBezTo>
                <a:cubicBezTo>
                  <a:pt x="-17505" y="915113"/>
                  <a:pt x="16290" y="550711"/>
                  <a:pt x="19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D24DBE0-203A-0714-DC99-07DF75B9C3DA}"/>
              </a:ext>
            </a:extLst>
          </p:cNvPr>
          <p:cNvSpPr/>
          <p:nvPr/>
        </p:nvSpPr>
        <p:spPr>
          <a:xfrm rot="10800000" flipH="1">
            <a:off x="6644615" y="5223305"/>
            <a:ext cx="4421642" cy="1651023"/>
          </a:xfrm>
          <a:custGeom>
            <a:avLst/>
            <a:gdLst>
              <a:gd name="connsiteX0" fmla="*/ 2359547 w 4421642"/>
              <a:gd name="connsiteY0" fmla="*/ 1650801 h 1651023"/>
              <a:gd name="connsiteX1" fmla="*/ 3248250 w 4421642"/>
              <a:gd name="connsiteY1" fmla="*/ 1539256 h 1651023"/>
              <a:gd name="connsiteX2" fmla="*/ 4403241 w 4421642"/>
              <a:gd name="connsiteY2" fmla="*/ 80097 h 1651023"/>
              <a:gd name="connsiteX3" fmla="*/ 4421642 w 4421642"/>
              <a:gd name="connsiteY3" fmla="*/ 0 h 1651023"/>
              <a:gd name="connsiteX4" fmla="*/ 3406227 w 4421642"/>
              <a:gd name="connsiteY4" fmla="*/ 0 h 1651023"/>
              <a:gd name="connsiteX5" fmla="*/ 3405801 w 4421642"/>
              <a:gd name="connsiteY5" fmla="*/ 2549 h 1651023"/>
              <a:gd name="connsiteX6" fmla="*/ 3295617 w 4421642"/>
              <a:gd name="connsiteY6" fmla="*/ 293563 h 1651023"/>
              <a:gd name="connsiteX7" fmla="*/ 2773528 w 4421642"/>
              <a:gd name="connsiteY7" fmla="*/ 660189 h 1651023"/>
              <a:gd name="connsiteX8" fmla="*/ 1660611 w 4421642"/>
              <a:gd name="connsiteY8" fmla="*/ 656254 h 1651023"/>
              <a:gd name="connsiteX9" fmla="*/ 945245 w 4421642"/>
              <a:gd name="connsiteY9" fmla="*/ 4709 h 1651023"/>
              <a:gd name="connsiteX10" fmla="*/ 943844 w 4421642"/>
              <a:gd name="connsiteY10" fmla="*/ 0 h 1651023"/>
              <a:gd name="connsiteX11" fmla="*/ 0 w 4421642"/>
              <a:gd name="connsiteY11" fmla="*/ 0 h 1651023"/>
              <a:gd name="connsiteX12" fmla="*/ 10062 w 4421642"/>
              <a:gd name="connsiteY12" fmla="*/ 77460 h 1651023"/>
              <a:gd name="connsiteX13" fmla="*/ 162092 w 4421642"/>
              <a:gd name="connsiteY13" fmla="*/ 434635 h 1651023"/>
              <a:gd name="connsiteX14" fmla="*/ 1069058 w 4421642"/>
              <a:gd name="connsiteY14" fmla="*/ 1449228 h 1651023"/>
              <a:gd name="connsiteX15" fmla="*/ 2359547 w 4421642"/>
              <a:gd name="connsiteY15" fmla="*/ 1650801 h 1651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21642" h="1651023">
                <a:moveTo>
                  <a:pt x="2359547" y="1650801"/>
                </a:moveTo>
                <a:cubicBezTo>
                  <a:pt x="2657646" y="1647770"/>
                  <a:pt x="2963580" y="1613642"/>
                  <a:pt x="3248250" y="1539256"/>
                </a:cubicBezTo>
                <a:cubicBezTo>
                  <a:pt x="3990781" y="1261034"/>
                  <a:pt x="4288368" y="546362"/>
                  <a:pt x="4403241" y="80097"/>
                </a:cubicBezTo>
                <a:lnTo>
                  <a:pt x="4421642" y="0"/>
                </a:lnTo>
                <a:lnTo>
                  <a:pt x="3406227" y="0"/>
                </a:lnTo>
                <a:lnTo>
                  <a:pt x="3405801" y="2549"/>
                </a:lnTo>
                <a:cubicBezTo>
                  <a:pt x="3381478" y="101291"/>
                  <a:pt x="3342339" y="200911"/>
                  <a:pt x="3295617" y="293563"/>
                </a:cubicBezTo>
                <a:cubicBezTo>
                  <a:pt x="3185724" y="443413"/>
                  <a:pt x="2957078" y="537335"/>
                  <a:pt x="2773528" y="660189"/>
                </a:cubicBezTo>
                <a:cubicBezTo>
                  <a:pt x="2444607" y="757963"/>
                  <a:pt x="1972152" y="788442"/>
                  <a:pt x="1660611" y="656254"/>
                </a:cubicBezTo>
                <a:cubicBezTo>
                  <a:pt x="1388014" y="540590"/>
                  <a:pt x="1070039" y="314194"/>
                  <a:pt x="945245" y="4709"/>
                </a:cubicBezTo>
                <a:lnTo>
                  <a:pt x="943844" y="0"/>
                </a:lnTo>
                <a:lnTo>
                  <a:pt x="0" y="0"/>
                </a:lnTo>
                <a:lnTo>
                  <a:pt x="10062" y="77460"/>
                </a:lnTo>
                <a:cubicBezTo>
                  <a:pt x="30536" y="180990"/>
                  <a:pt x="71338" y="296593"/>
                  <a:pt x="162092" y="434635"/>
                </a:cubicBezTo>
                <a:cubicBezTo>
                  <a:pt x="343600" y="710720"/>
                  <a:pt x="575867" y="1196362"/>
                  <a:pt x="1069058" y="1449228"/>
                </a:cubicBezTo>
                <a:cubicBezTo>
                  <a:pt x="1387648" y="1574522"/>
                  <a:pt x="1862715" y="1655852"/>
                  <a:pt x="2359547" y="165080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AA69D-4CFD-D1F4-52D9-CA213F676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2503" y="1335635"/>
            <a:ext cx="4010358" cy="2396362"/>
          </a:xfrm>
        </p:spPr>
        <p:txBody>
          <a:bodyPr anchor="ctr">
            <a:normAutofit/>
          </a:bodyPr>
          <a:lstStyle>
            <a:lvl1pPr algn="ctr">
              <a:defRPr sz="660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EFA269-7CD0-B50B-0D2E-66E0E812D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14704" y="3850055"/>
            <a:ext cx="3042459" cy="10038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ACD6-E7C3-5888-56A4-A5758B74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BC67A-8ACB-271C-C3F7-FCA06B61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7E34A-F1F5-10C0-05F1-52EBC543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7294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5B1B45C-C751-7073-07E7-A6F87BE783E1}"/>
              </a:ext>
            </a:extLst>
          </p:cNvPr>
          <p:cNvSpPr/>
          <p:nvPr/>
        </p:nvSpPr>
        <p:spPr>
          <a:xfrm rot="5400000">
            <a:off x="-649554" y="649107"/>
            <a:ext cx="6879229" cy="5580115"/>
          </a:xfrm>
          <a:custGeom>
            <a:avLst/>
            <a:gdLst>
              <a:gd name="connsiteX0" fmla="*/ 0 w 6879229"/>
              <a:gd name="connsiteY0" fmla="*/ 5580115 h 5580115"/>
              <a:gd name="connsiteX1" fmla="*/ 0 w 6879229"/>
              <a:gd name="connsiteY1" fmla="*/ 336408 h 5580115"/>
              <a:gd name="connsiteX2" fmla="*/ 14600 w 6879229"/>
              <a:gd name="connsiteY2" fmla="*/ 341265 h 5580115"/>
              <a:gd name="connsiteX3" fmla="*/ 407674 w 6879229"/>
              <a:gd name="connsiteY3" fmla="*/ 406739 h 5580115"/>
              <a:gd name="connsiteX4" fmla="*/ 1396779 w 6879229"/>
              <a:gd name="connsiteY4" fmla="*/ 33767 h 5580115"/>
              <a:gd name="connsiteX5" fmla="*/ 2329167 w 6879229"/>
              <a:gd name="connsiteY5" fmla="*/ 406739 h 5580115"/>
              <a:gd name="connsiteX6" fmla="*/ 3293063 w 6879229"/>
              <a:gd name="connsiteY6" fmla="*/ 113574 h 5580115"/>
              <a:gd name="connsiteX7" fmla="*/ 4250658 w 6879229"/>
              <a:gd name="connsiteY7" fmla="*/ 406739 h 5580115"/>
              <a:gd name="connsiteX8" fmla="*/ 5205103 w 6879229"/>
              <a:gd name="connsiteY8" fmla="*/ 0 h 5580115"/>
              <a:gd name="connsiteX9" fmla="*/ 6178027 w 6879229"/>
              <a:gd name="connsiteY9" fmla="*/ 406740 h 5580115"/>
              <a:gd name="connsiteX10" fmla="*/ 6842247 w 6879229"/>
              <a:gd name="connsiteY10" fmla="*/ 151396 h 5580115"/>
              <a:gd name="connsiteX11" fmla="*/ 6879229 w 6879229"/>
              <a:gd name="connsiteY11" fmla="*/ 141992 h 5580115"/>
              <a:gd name="connsiteX12" fmla="*/ 6866459 w 6879229"/>
              <a:gd name="connsiteY12" fmla="*/ 5580115 h 558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79229" h="5580115">
                <a:moveTo>
                  <a:pt x="0" y="5580115"/>
                </a:moveTo>
                <a:lnTo>
                  <a:pt x="0" y="336408"/>
                </a:lnTo>
                <a:lnTo>
                  <a:pt x="14600" y="341265"/>
                </a:lnTo>
                <a:cubicBezTo>
                  <a:pt x="140883" y="379552"/>
                  <a:pt x="272568" y="406739"/>
                  <a:pt x="407674" y="406739"/>
                </a:cubicBezTo>
                <a:cubicBezTo>
                  <a:pt x="888043" y="406739"/>
                  <a:pt x="916401" y="33767"/>
                  <a:pt x="1396779" y="33767"/>
                </a:cubicBezTo>
                <a:cubicBezTo>
                  <a:pt x="1877148" y="33767"/>
                  <a:pt x="2013120" y="393437"/>
                  <a:pt x="2329167" y="406739"/>
                </a:cubicBezTo>
                <a:cubicBezTo>
                  <a:pt x="2645214" y="420040"/>
                  <a:pt x="2812686" y="113574"/>
                  <a:pt x="3293063" y="113574"/>
                </a:cubicBezTo>
                <a:cubicBezTo>
                  <a:pt x="3773430" y="113574"/>
                  <a:pt x="3931985" y="425667"/>
                  <a:pt x="4250658" y="406739"/>
                </a:cubicBezTo>
                <a:cubicBezTo>
                  <a:pt x="4569331" y="387810"/>
                  <a:pt x="4724725" y="0"/>
                  <a:pt x="5205103" y="0"/>
                </a:cubicBezTo>
                <a:cubicBezTo>
                  <a:pt x="5526330" y="0"/>
                  <a:pt x="5853648" y="389857"/>
                  <a:pt x="6178027" y="406740"/>
                </a:cubicBezTo>
                <a:cubicBezTo>
                  <a:pt x="6421312" y="419401"/>
                  <a:pt x="6576966" y="241259"/>
                  <a:pt x="6842247" y="151396"/>
                </a:cubicBezTo>
                <a:lnTo>
                  <a:pt x="6879229" y="141992"/>
                </a:lnTo>
                <a:lnTo>
                  <a:pt x="6866459" y="55801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53" y="2351727"/>
            <a:ext cx="3887763" cy="2646660"/>
          </a:xfrm>
        </p:spPr>
        <p:txBody>
          <a:bodyPr anchor="ctr">
            <a:normAutofit/>
          </a:bodyPr>
          <a:lstStyle>
            <a:lvl1pPr algn="ctr">
              <a:defRPr sz="7200">
                <a:solidFill>
                  <a:schemeClr val="bg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264" y="948906"/>
            <a:ext cx="4331108" cy="505507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46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4C01885-66BA-780E-B5EB-88DA4ADED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4310" y="1070670"/>
            <a:ext cx="4488575" cy="1453080"/>
          </a:xfrm>
        </p:spPr>
        <p:txBody>
          <a:bodyPr/>
          <a:lstStyle>
            <a:lvl1pPr>
              <a:defRPr sz="800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4310" y="256032"/>
            <a:ext cx="325661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310" y="2545730"/>
            <a:ext cx="4488575" cy="356902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4310" y="6356350"/>
            <a:ext cx="288061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0B5B43A2-3F72-21BD-F8B0-B5E66ED78C4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1048132">
            <a:off x="1031694" y="796632"/>
            <a:ext cx="3725672" cy="3664445"/>
          </a:xfrm>
          <a:custGeom>
            <a:avLst/>
            <a:gdLst>
              <a:gd name="connsiteX0" fmla="*/ 1608654 w 2955473"/>
              <a:gd name="connsiteY0" fmla="*/ 1 h 2975231"/>
              <a:gd name="connsiteX1" fmla="*/ 1907042 w 2955473"/>
              <a:gd name="connsiteY1" fmla="*/ 40268 h 2975231"/>
              <a:gd name="connsiteX2" fmla="*/ 2955473 w 2955473"/>
              <a:gd name="connsiteY2" fmla="*/ 1389745 h 2975231"/>
              <a:gd name="connsiteX3" fmla="*/ 1894542 w 2955473"/>
              <a:gd name="connsiteY3" fmla="*/ 2940652 h 2975231"/>
              <a:gd name="connsiteX4" fmla="*/ 215597 w 2955473"/>
              <a:gd name="connsiteY4" fmla="*/ 2314973 h 2975231"/>
              <a:gd name="connsiteX5" fmla="*/ 51635 w 2955473"/>
              <a:gd name="connsiteY5" fmla="*/ 1085943 h 2975231"/>
              <a:gd name="connsiteX6" fmla="*/ 663171 w 2955473"/>
              <a:gd name="connsiteY6" fmla="*/ 240863 h 2975231"/>
              <a:gd name="connsiteX7" fmla="*/ 1608654 w 2955473"/>
              <a:gd name="connsiteY7" fmla="*/ 1 h 2975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5473" h="2975231">
                <a:moveTo>
                  <a:pt x="1608654" y="1"/>
                </a:moveTo>
                <a:cubicBezTo>
                  <a:pt x="1717499" y="45"/>
                  <a:pt x="1819623" y="12356"/>
                  <a:pt x="1907042" y="40268"/>
                </a:cubicBezTo>
                <a:cubicBezTo>
                  <a:pt x="2256716" y="151916"/>
                  <a:pt x="2944472" y="714411"/>
                  <a:pt x="2955473" y="1389745"/>
                </a:cubicBezTo>
                <a:cubicBezTo>
                  <a:pt x="2909399" y="2225557"/>
                  <a:pt x="2351188" y="2786448"/>
                  <a:pt x="1894542" y="2940652"/>
                </a:cubicBezTo>
                <a:cubicBezTo>
                  <a:pt x="1437897" y="3094857"/>
                  <a:pt x="495451" y="2705978"/>
                  <a:pt x="215597" y="2314973"/>
                </a:cubicBezTo>
                <a:cubicBezTo>
                  <a:pt x="-64257" y="1923967"/>
                  <a:pt x="-14818" y="1411172"/>
                  <a:pt x="51635" y="1085943"/>
                </a:cubicBezTo>
                <a:cubicBezTo>
                  <a:pt x="118088" y="760713"/>
                  <a:pt x="353937" y="415142"/>
                  <a:pt x="663171" y="240863"/>
                </a:cubicBezTo>
                <a:cubicBezTo>
                  <a:pt x="895097" y="110154"/>
                  <a:pt x="1282120" y="-129"/>
                  <a:pt x="1608654" y="1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25" name="Freeform: Shape 5">
            <a:extLst>
              <a:ext uri="{FF2B5EF4-FFF2-40B4-BE49-F238E27FC236}">
                <a16:creationId xmlns:a16="http://schemas.microsoft.com/office/drawing/2014/main" id="{9C072A2D-8BD7-161B-9291-1E23B1E9F132}"/>
              </a:ext>
            </a:extLst>
          </p:cNvPr>
          <p:cNvSpPr/>
          <p:nvPr/>
        </p:nvSpPr>
        <p:spPr>
          <a:xfrm rot="10800000" flipH="1" flipV="1">
            <a:off x="1769839" y="4353227"/>
            <a:ext cx="2448883" cy="1230417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97126 w 4783774"/>
              <a:gd name="connsiteY0" fmla="*/ 0 h 2992237"/>
              <a:gd name="connsiteX1" fmla="*/ 4695390 w 4783774"/>
              <a:gd name="connsiteY1" fmla="*/ 45125 h 2992237"/>
              <a:gd name="connsiteX2" fmla="*/ 4782904 w 4783774"/>
              <a:gd name="connsiteY2" fmla="*/ 728525 h 2992237"/>
              <a:gd name="connsiteX3" fmla="*/ 4485298 w 4783774"/>
              <a:gd name="connsiteY3" fmla="*/ 2021361 h 2992237"/>
              <a:gd name="connsiteX4" fmla="*/ 3821568 w 4783774"/>
              <a:gd name="connsiteY4" fmla="*/ 2709739 h 2992237"/>
              <a:gd name="connsiteX5" fmla="*/ 1148355 w 4783774"/>
              <a:gd name="connsiteY5" fmla="*/ 2845398 h 2992237"/>
              <a:gd name="connsiteX6" fmla="*/ 6818 w 4783774"/>
              <a:gd name="connsiteY6" fmla="*/ 595254 h 2992237"/>
              <a:gd name="connsiteX7" fmla="*/ 97126 w 4783774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35538 w 4706023"/>
              <a:gd name="connsiteY6" fmla="*/ 1148904 h 2992237"/>
              <a:gd name="connsiteX7" fmla="*/ 19375 w 4706023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236643 w 4706023"/>
              <a:gd name="connsiteY6" fmla="*/ 2036279 h 2992237"/>
              <a:gd name="connsiteX7" fmla="*/ 35538 w 4706023"/>
              <a:gd name="connsiteY7" fmla="*/ 1148904 h 2992237"/>
              <a:gd name="connsiteX8" fmla="*/ 19375 w 4706023"/>
              <a:gd name="connsiteY8" fmla="*/ 0 h 2992237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3002860"/>
              <a:gd name="connsiteX1" fmla="*/ 4617639 w 4706023"/>
              <a:gd name="connsiteY1" fmla="*/ 45125 h 3002860"/>
              <a:gd name="connsiteX2" fmla="*/ 4705153 w 4706023"/>
              <a:gd name="connsiteY2" fmla="*/ 728525 h 3002860"/>
              <a:gd name="connsiteX3" fmla="*/ 4407547 w 4706023"/>
              <a:gd name="connsiteY3" fmla="*/ 2021361 h 3002860"/>
              <a:gd name="connsiteX4" fmla="*/ 3475106 w 4706023"/>
              <a:gd name="connsiteY4" fmla="*/ 2859686 h 3002860"/>
              <a:gd name="connsiteX5" fmla="*/ 1095954 w 4706023"/>
              <a:gd name="connsiteY5" fmla="*/ 2783881 h 3002860"/>
              <a:gd name="connsiteX6" fmla="*/ 236643 w 4706023"/>
              <a:gd name="connsiteY6" fmla="*/ 2036279 h 3002860"/>
              <a:gd name="connsiteX7" fmla="*/ 35538 w 4706023"/>
              <a:gd name="connsiteY7" fmla="*/ 1148904 h 3002860"/>
              <a:gd name="connsiteX8" fmla="*/ 19375 w 4706023"/>
              <a:gd name="connsiteY8" fmla="*/ 0 h 3002860"/>
              <a:gd name="connsiteX0" fmla="*/ 19375 w 4706630"/>
              <a:gd name="connsiteY0" fmla="*/ 0 h 3002860"/>
              <a:gd name="connsiteX1" fmla="*/ 4617639 w 4706630"/>
              <a:gd name="connsiteY1" fmla="*/ 45125 h 3002860"/>
              <a:gd name="connsiteX2" fmla="*/ 4705153 w 4706630"/>
              <a:gd name="connsiteY2" fmla="*/ 728525 h 3002860"/>
              <a:gd name="connsiteX3" fmla="*/ 4478529 w 4706630"/>
              <a:gd name="connsiteY3" fmla="*/ 2009827 h 3002860"/>
              <a:gd name="connsiteX4" fmla="*/ 3475106 w 4706630"/>
              <a:gd name="connsiteY4" fmla="*/ 2859686 h 3002860"/>
              <a:gd name="connsiteX5" fmla="*/ 1095954 w 4706630"/>
              <a:gd name="connsiteY5" fmla="*/ 2783881 h 3002860"/>
              <a:gd name="connsiteX6" fmla="*/ 236643 w 4706630"/>
              <a:gd name="connsiteY6" fmla="*/ 2036279 h 3002860"/>
              <a:gd name="connsiteX7" fmla="*/ 35538 w 4706630"/>
              <a:gd name="connsiteY7" fmla="*/ 1148904 h 3002860"/>
              <a:gd name="connsiteX8" fmla="*/ 19375 w 4706630"/>
              <a:gd name="connsiteY8" fmla="*/ 0 h 3002860"/>
              <a:gd name="connsiteX0" fmla="*/ 19375 w 4641080"/>
              <a:gd name="connsiteY0" fmla="*/ 0 h 3002860"/>
              <a:gd name="connsiteX1" fmla="*/ 4617639 w 4641080"/>
              <a:gd name="connsiteY1" fmla="*/ 45125 h 3002860"/>
              <a:gd name="connsiteX2" fmla="*/ 4634174 w 4641080"/>
              <a:gd name="connsiteY2" fmla="*/ 851558 h 3002860"/>
              <a:gd name="connsiteX3" fmla="*/ 4478529 w 4641080"/>
              <a:gd name="connsiteY3" fmla="*/ 2009827 h 3002860"/>
              <a:gd name="connsiteX4" fmla="*/ 3475106 w 4641080"/>
              <a:gd name="connsiteY4" fmla="*/ 2859686 h 3002860"/>
              <a:gd name="connsiteX5" fmla="*/ 1095954 w 4641080"/>
              <a:gd name="connsiteY5" fmla="*/ 2783881 h 3002860"/>
              <a:gd name="connsiteX6" fmla="*/ 236643 w 4641080"/>
              <a:gd name="connsiteY6" fmla="*/ 2036279 h 3002860"/>
              <a:gd name="connsiteX7" fmla="*/ 35538 w 4641080"/>
              <a:gd name="connsiteY7" fmla="*/ 1148904 h 3002860"/>
              <a:gd name="connsiteX8" fmla="*/ 19375 w 4641080"/>
              <a:gd name="connsiteY8" fmla="*/ 0 h 3002860"/>
              <a:gd name="connsiteX0" fmla="*/ 19375 w 4648919"/>
              <a:gd name="connsiteY0" fmla="*/ 0 h 3002860"/>
              <a:gd name="connsiteX1" fmla="*/ 4627780 w 4648919"/>
              <a:gd name="connsiteY1" fmla="*/ 37435 h 3002860"/>
              <a:gd name="connsiteX2" fmla="*/ 4634174 w 4648919"/>
              <a:gd name="connsiteY2" fmla="*/ 851558 h 3002860"/>
              <a:gd name="connsiteX3" fmla="*/ 4478529 w 4648919"/>
              <a:gd name="connsiteY3" fmla="*/ 2009827 h 3002860"/>
              <a:gd name="connsiteX4" fmla="*/ 3475106 w 4648919"/>
              <a:gd name="connsiteY4" fmla="*/ 2859686 h 3002860"/>
              <a:gd name="connsiteX5" fmla="*/ 1095954 w 4648919"/>
              <a:gd name="connsiteY5" fmla="*/ 2783881 h 3002860"/>
              <a:gd name="connsiteX6" fmla="*/ 236643 w 4648919"/>
              <a:gd name="connsiteY6" fmla="*/ 2036279 h 3002860"/>
              <a:gd name="connsiteX7" fmla="*/ 35538 w 4648919"/>
              <a:gd name="connsiteY7" fmla="*/ 1148904 h 3002860"/>
              <a:gd name="connsiteX8" fmla="*/ 19375 w 4648919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475106 w 4650008"/>
              <a:gd name="connsiteY4" fmla="*/ 2859686 h 3002860"/>
              <a:gd name="connsiteX5" fmla="*/ 1095954 w 4650008"/>
              <a:gd name="connsiteY5" fmla="*/ 2783881 h 3002860"/>
              <a:gd name="connsiteX6" fmla="*/ 236643 w 4650008"/>
              <a:gd name="connsiteY6" fmla="*/ 2036279 h 3002860"/>
              <a:gd name="connsiteX7" fmla="*/ 35538 w 4650008"/>
              <a:gd name="connsiteY7" fmla="*/ 1148904 h 3002860"/>
              <a:gd name="connsiteX8" fmla="*/ 19375 w 4650008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937772 w 4650008"/>
              <a:gd name="connsiteY4" fmla="*/ 2578395 h 3002860"/>
              <a:gd name="connsiteX5" fmla="*/ 3475106 w 4650008"/>
              <a:gd name="connsiteY5" fmla="*/ 2859686 h 3002860"/>
              <a:gd name="connsiteX6" fmla="*/ 1095954 w 4650008"/>
              <a:gd name="connsiteY6" fmla="*/ 2783881 h 3002860"/>
              <a:gd name="connsiteX7" fmla="*/ 236643 w 4650008"/>
              <a:gd name="connsiteY7" fmla="*/ 2036279 h 3002860"/>
              <a:gd name="connsiteX8" fmla="*/ 35538 w 4650008"/>
              <a:gd name="connsiteY8" fmla="*/ 1148904 h 3002860"/>
              <a:gd name="connsiteX9" fmla="*/ 19375 w 4650008"/>
              <a:gd name="connsiteY9" fmla="*/ 0 h 3002860"/>
              <a:gd name="connsiteX0" fmla="*/ 19375 w 4650008"/>
              <a:gd name="connsiteY0" fmla="*/ 0 h 3014134"/>
              <a:gd name="connsiteX1" fmla="*/ 4627780 w 4650008"/>
              <a:gd name="connsiteY1" fmla="*/ 37435 h 3014134"/>
              <a:gd name="connsiteX2" fmla="*/ 4639245 w 4650008"/>
              <a:gd name="connsiteY2" fmla="*/ 843868 h 3014134"/>
              <a:gd name="connsiteX3" fmla="*/ 4478529 w 4650008"/>
              <a:gd name="connsiteY3" fmla="*/ 2009827 h 3014134"/>
              <a:gd name="connsiteX4" fmla="*/ 3937772 w 4650008"/>
              <a:gd name="connsiteY4" fmla="*/ 2578395 h 3014134"/>
              <a:gd name="connsiteX5" fmla="*/ 3008663 w 4650008"/>
              <a:gd name="connsiteY5" fmla="*/ 2882754 h 3014134"/>
              <a:gd name="connsiteX6" fmla="*/ 1095954 w 4650008"/>
              <a:gd name="connsiteY6" fmla="*/ 2783881 h 3014134"/>
              <a:gd name="connsiteX7" fmla="*/ 236643 w 4650008"/>
              <a:gd name="connsiteY7" fmla="*/ 2036279 h 3014134"/>
              <a:gd name="connsiteX8" fmla="*/ 35538 w 4650008"/>
              <a:gd name="connsiteY8" fmla="*/ 1148904 h 3014134"/>
              <a:gd name="connsiteX9" fmla="*/ 19375 w 4650008"/>
              <a:gd name="connsiteY9" fmla="*/ 0 h 3014134"/>
              <a:gd name="connsiteX0" fmla="*/ 19375 w 4650008"/>
              <a:gd name="connsiteY0" fmla="*/ 0 h 2995745"/>
              <a:gd name="connsiteX1" fmla="*/ 4627780 w 4650008"/>
              <a:gd name="connsiteY1" fmla="*/ 37435 h 2995745"/>
              <a:gd name="connsiteX2" fmla="*/ 4639245 w 4650008"/>
              <a:gd name="connsiteY2" fmla="*/ 843868 h 2995745"/>
              <a:gd name="connsiteX3" fmla="*/ 4478529 w 4650008"/>
              <a:gd name="connsiteY3" fmla="*/ 2009827 h 2995745"/>
              <a:gd name="connsiteX4" fmla="*/ 3937772 w 4650008"/>
              <a:gd name="connsiteY4" fmla="*/ 2578395 h 2995745"/>
              <a:gd name="connsiteX5" fmla="*/ 3008663 w 4650008"/>
              <a:gd name="connsiteY5" fmla="*/ 2882754 h 2995745"/>
              <a:gd name="connsiteX6" fmla="*/ 1095954 w 4650008"/>
              <a:gd name="connsiteY6" fmla="*/ 2783881 h 2995745"/>
              <a:gd name="connsiteX7" fmla="*/ 236643 w 4650008"/>
              <a:gd name="connsiteY7" fmla="*/ 2036279 h 2995745"/>
              <a:gd name="connsiteX8" fmla="*/ 35538 w 4650008"/>
              <a:gd name="connsiteY8" fmla="*/ 1148904 h 2995745"/>
              <a:gd name="connsiteX9" fmla="*/ 19375 w 4650008"/>
              <a:gd name="connsiteY9" fmla="*/ 0 h 2995745"/>
              <a:gd name="connsiteX0" fmla="*/ 19375 w 4650008"/>
              <a:gd name="connsiteY0" fmla="*/ 0 h 2952526"/>
              <a:gd name="connsiteX1" fmla="*/ 4627780 w 4650008"/>
              <a:gd name="connsiteY1" fmla="*/ 37435 h 2952526"/>
              <a:gd name="connsiteX2" fmla="*/ 4639245 w 4650008"/>
              <a:gd name="connsiteY2" fmla="*/ 843868 h 2952526"/>
              <a:gd name="connsiteX3" fmla="*/ 4478529 w 4650008"/>
              <a:gd name="connsiteY3" fmla="*/ 2009827 h 2952526"/>
              <a:gd name="connsiteX4" fmla="*/ 3937772 w 4650008"/>
              <a:gd name="connsiteY4" fmla="*/ 2578395 h 2952526"/>
              <a:gd name="connsiteX5" fmla="*/ 3008663 w 4650008"/>
              <a:gd name="connsiteY5" fmla="*/ 2882754 h 2952526"/>
              <a:gd name="connsiteX6" fmla="*/ 1095954 w 4650008"/>
              <a:gd name="connsiteY6" fmla="*/ 2783881 h 2952526"/>
              <a:gd name="connsiteX7" fmla="*/ 236643 w 4650008"/>
              <a:gd name="connsiteY7" fmla="*/ 2036279 h 2952526"/>
              <a:gd name="connsiteX8" fmla="*/ 35538 w 4650008"/>
              <a:gd name="connsiteY8" fmla="*/ 1148904 h 2952526"/>
              <a:gd name="connsiteX9" fmla="*/ 19375 w 4650008"/>
              <a:gd name="connsiteY9" fmla="*/ 0 h 2952526"/>
              <a:gd name="connsiteX0" fmla="*/ 19375 w 4650008"/>
              <a:gd name="connsiteY0" fmla="*/ 0 h 2974598"/>
              <a:gd name="connsiteX1" fmla="*/ 4627780 w 4650008"/>
              <a:gd name="connsiteY1" fmla="*/ 37435 h 2974598"/>
              <a:gd name="connsiteX2" fmla="*/ 4639245 w 4650008"/>
              <a:gd name="connsiteY2" fmla="*/ 843868 h 2974598"/>
              <a:gd name="connsiteX3" fmla="*/ 4478529 w 4650008"/>
              <a:gd name="connsiteY3" fmla="*/ 2009827 h 2974598"/>
              <a:gd name="connsiteX4" fmla="*/ 3937772 w 4650008"/>
              <a:gd name="connsiteY4" fmla="*/ 2578395 h 2974598"/>
              <a:gd name="connsiteX5" fmla="*/ 3044153 w 4650008"/>
              <a:gd name="connsiteY5" fmla="*/ 2917357 h 2974598"/>
              <a:gd name="connsiteX6" fmla="*/ 1095954 w 4650008"/>
              <a:gd name="connsiteY6" fmla="*/ 2783881 h 2974598"/>
              <a:gd name="connsiteX7" fmla="*/ 236643 w 4650008"/>
              <a:gd name="connsiteY7" fmla="*/ 2036279 h 2974598"/>
              <a:gd name="connsiteX8" fmla="*/ 35538 w 4650008"/>
              <a:gd name="connsiteY8" fmla="*/ 1148904 h 2974598"/>
              <a:gd name="connsiteX9" fmla="*/ 19375 w 4650008"/>
              <a:gd name="connsiteY9" fmla="*/ 0 h 2974598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236643 w 4650008"/>
              <a:gd name="connsiteY8" fmla="*/ 2036279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176807 w 4650008"/>
              <a:gd name="connsiteY8" fmla="*/ 1997386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3039921"/>
              <a:gd name="connsiteX1" fmla="*/ 4627780 w 4650008"/>
              <a:gd name="connsiteY1" fmla="*/ 37435 h 3039921"/>
              <a:gd name="connsiteX2" fmla="*/ 4639245 w 4650008"/>
              <a:gd name="connsiteY2" fmla="*/ 843868 h 3039921"/>
              <a:gd name="connsiteX3" fmla="*/ 4478529 w 4650008"/>
              <a:gd name="connsiteY3" fmla="*/ 2009827 h 3039921"/>
              <a:gd name="connsiteX4" fmla="*/ 3937772 w 4650008"/>
              <a:gd name="connsiteY4" fmla="*/ 2578395 h 3039921"/>
              <a:gd name="connsiteX5" fmla="*/ 3044153 w 4650008"/>
              <a:gd name="connsiteY5" fmla="*/ 2917357 h 3039921"/>
              <a:gd name="connsiteX6" fmla="*/ 1467798 w 4650008"/>
              <a:gd name="connsiteY6" fmla="*/ 2936216 h 3039921"/>
              <a:gd name="connsiteX7" fmla="*/ 666509 w 4650008"/>
              <a:gd name="connsiteY7" fmla="*/ 2501530 h 3039921"/>
              <a:gd name="connsiteX8" fmla="*/ 176807 w 4650008"/>
              <a:gd name="connsiteY8" fmla="*/ 1997386 h 3039921"/>
              <a:gd name="connsiteX9" fmla="*/ 35538 w 4650008"/>
              <a:gd name="connsiteY9" fmla="*/ 1148904 h 3039921"/>
              <a:gd name="connsiteX10" fmla="*/ 19375 w 4650008"/>
              <a:gd name="connsiteY10" fmla="*/ 0 h 3039921"/>
              <a:gd name="connsiteX0" fmla="*/ 19375 w 4650008"/>
              <a:gd name="connsiteY0" fmla="*/ 0 h 3044824"/>
              <a:gd name="connsiteX1" fmla="*/ 4627780 w 4650008"/>
              <a:gd name="connsiteY1" fmla="*/ 37435 h 3044824"/>
              <a:gd name="connsiteX2" fmla="*/ 4639245 w 4650008"/>
              <a:gd name="connsiteY2" fmla="*/ 843868 h 3044824"/>
              <a:gd name="connsiteX3" fmla="*/ 4478529 w 4650008"/>
              <a:gd name="connsiteY3" fmla="*/ 2009827 h 3044824"/>
              <a:gd name="connsiteX4" fmla="*/ 3937772 w 4650008"/>
              <a:gd name="connsiteY4" fmla="*/ 2578395 h 3044824"/>
              <a:gd name="connsiteX5" fmla="*/ 3044153 w 4650008"/>
              <a:gd name="connsiteY5" fmla="*/ 2917357 h 3044824"/>
              <a:gd name="connsiteX6" fmla="*/ 1467798 w 4650008"/>
              <a:gd name="connsiteY6" fmla="*/ 2936216 h 3044824"/>
              <a:gd name="connsiteX7" fmla="*/ 666509 w 4650008"/>
              <a:gd name="connsiteY7" fmla="*/ 2501530 h 3044824"/>
              <a:gd name="connsiteX8" fmla="*/ 176807 w 4650008"/>
              <a:gd name="connsiteY8" fmla="*/ 1997386 h 3044824"/>
              <a:gd name="connsiteX9" fmla="*/ 35538 w 4650008"/>
              <a:gd name="connsiteY9" fmla="*/ 1148904 h 3044824"/>
              <a:gd name="connsiteX10" fmla="*/ 19375 w 4650008"/>
              <a:gd name="connsiteY10" fmla="*/ 0 h 3044824"/>
              <a:gd name="connsiteX0" fmla="*/ 19375 w 4650008"/>
              <a:gd name="connsiteY0" fmla="*/ 0 h 3049540"/>
              <a:gd name="connsiteX1" fmla="*/ 4627780 w 4650008"/>
              <a:gd name="connsiteY1" fmla="*/ 37435 h 3049540"/>
              <a:gd name="connsiteX2" fmla="*/ 4639245 w 4650008"/>
              <a:gd name="connsiteY2" fmla="*/ 843868 h 3049540"/>
              <a:gd name="connsiteX3" fmla="*/ 4478529 w 4650008"/>
              <a:gd name="connsiteY3" fmla="*/ 2009827 h 3049540"/>
              <a:gd name="connsiteX4" fmla="*/ 3937772 w 4650008"/>
              <a:gd name="connsiteY4" fmla="*/ 2578395 h 3049540"/>
              <a:gd name="connsiteX5" fmla="*/ 3044153 w 4650008"/>
              <a:gd name="connsiteY5" fmla="*/ 2917357 h 3049540"/>
              <a:gd name="connsiteX6" fmla="*/ 2269281 w 4650008"/>
              <a:gd name="connsiteY6" fmla="*/ 3049287 h 3049540"/>
              <a:gd name="connsiteX7" fmla="*/ 1467798 w 4650008"/>
              <a:gd name="connsiteY7" fmla="*/ 2936216 h 3049540"/>
              <a:gd name="connsiteX8" fmla="*/ 666509 w 4650008"/>
              <a:gd name="connsiteY8" fmla="*/ 2501530 h 3049540"/>
              <a:gd name="connsiteX9" fmla="*/ 176807 w 4650008"/>
              <a:gd name="connsiteY9" fmla="*/ 1997386 h 3049540"/>
              <a:gd name="connsiteX10" fmla="*/ 35538 w 4650008"/>
              <a:gd name="connsiteY10" fmla="*/ 1148904 h 3049540"/>
              <a:gd name="connsiteX11" fmla="*/ 19375 w 4650008"/>
              <a:gd name="connsiteY11" fmla="*/ 0 h 3049540"/>
              <a:gd name="connsiteX0" fmla="*/ 19375 w 4650008"/>
              <a:gd name="connsiteY0" fmla="*/ 0 h 3049516"/>
              <a:gd name="connsiteX1" fmla="*/ 4627780 w 4650008"/>
              <a:gd name="connsiteY1" fmla="*/ 37435 h 3049516"/>
              <a:gd name="connsiteX2" fmla="*/ 4639245 w 4650008"/>
              <a:gd name="connsiteY2" fmla="*/ 843868 h 3049516"/>
              <a:gd name="connsiteX3" fmla="*/ 4478529 w 4650008"/>
              <a:gd name="connsiteY3" fmla="*/ 2009827 h 3049516"/>
              <a:gd name="connsiteX4" fmla="*/ 3937772 w 4650008"/>
              <a:gd name="connsiteY4" fmla="*/ 2578395 h 3049516"/>
              <a:gd name="connsiteX5" fmla="*/ 3044153 w 4650008"/>
              <a:gd name="connsiteY5" fmla="*/ 2917357 h 3049516"/>
              <a:gd name="connsiteX6" fmla="*/ 2269281 w 4650008"/>
              <a:gd name="connsiteY6" fmla="*/ 3049287 h 3049516"/>
              <a:gd name="connsiteX7" fmla="*/ 1416509 w 4650008"/>
              <a:gd name="connsiteY7" fmla="*/ 2932975 h 3049516"/>
              <a:gd name="connsiteX8" fmla="*/ 666509 w 4650008"/>
              <a:gd name="connsiteY8" fmla="*/ 2501530 h 3049516"/>
              <a:gd name="connsiteX9" fmla="*/ 176807 w 4650008"/>
              <a:gd name="connsiteY9" fmla="*/ 1997386 h 3049516"/>
              <a:gd name="connsiteX10" fmla="*/ 35538 w 4650008"/>
              <a:gd name="connsiteY10" fmla="*/ 1148904 h 3049516"/>
              <a:gd name="connsiteX11" fmla="*/ 19375 w 4650008"/>
              <a:gd name="connsiteY11" fmla="*/ 0 h 3049516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6783"/>
              <a:gd name="connsiteY0" fmla="*/ 7942 h 3057374"/>
              <a:gd name="connsiteX1" fmla="*/ 4636329 w 4656783"/>
              <a:gd name="connsiteY1" fmla="*/ 0 h 3057374"/>
              <a:gd name="connsiteX2" fmla="*/ 4639245 w 4656783"/>
              <a:gd name="connsiteY2" fmla="*/ 851810 h 3057374"/>
              <a:gd name="connsiteX3" fmla="*/ 4478529 w 4656783"/>
              <a:gd name="connsiteY3" fmla="*/ 2017769 h 3057374"/>
              <a:gd name="connsiteX4" fmla="*/ 3937772 w 4656783"/>
              <a:gd name="connsiteY4" fmla="*/ 2586337 h 3057374"/>
              <a:gd name="connsiteX5" fmla="*/ 3193745 w 4656783"/>
              <a:gd name="connsiteY5" fmla="*/ 2928540 h 3057374"/>
              <a:gd name="connsiteX6" fmla="*/ 2269281 w 4656783"/>
              <a:gd name="connsiteY6" fmla="*/ 3057229 h 3057374"/>
              <a:gd name="connsiteX7" fmla="*/ 1416509 w 4656783"/>
              <a:gd name="connsiteY7" fmla="*/ 2940917 h 3057374"/>
              <a:gd name="connsiteX8" fmla="*/ 666509 w 4656783"/>
              <a:gd name="connsiteY8" fmla="*/ 2509472 h 3057374"/>
              <a:gd name="connsiteX9" fmla="*/ 176807 w 4656783"/>
              <a:gd name="connsiteY9" fmla="*/ 2005328 h 3057374"/>
              <a:gd name="connsiteX10" fmla="*/ 35538 w 4656783"/>
              <a:gd name="connsiteY10" fmla="*/ 1156846 h 3057374"/>
              <a:gd name="connsiteX11" fmla="*/ 19375 w 4656783"/>
              <a:gd name="connsiteY11" fmla="*/ 7942 h 3057374"/>
              <a:gd name="connsiteX0" fmla="*/ 20790 w 4653925"/>
              <a:gd name="connsiteY0" fmla="*/ 0 h 3062398"/>
              <a:gd name="connsiteX1" fmla="*/ 4633471 w 4653925"/>
              <a:gd name="connsiteY1" fmla="*/ 5024 h 3062398"/>
              <a:gd name="connsiteX2" fmla="*/ 4636387 w 4653925"/>
              <a:gd name="connsiteY2" fmla="*/ 856834 h 3062398"/>
              <a:gd name="connsiteX3" fmla="*/ 4475671 w 4653925"/>
              <a:gd name="connsiteY3" fmla="*/ 2022793 h 3062398"/>
              <a:gd name="connsiteX4" fmla="*/ 3934914 w 4653925"/>
              <a:gd name="connsiteY4" fmla="*/ 2591361 h 3062398"/>
              <a:gd name="connsiteX5" fmla="*/ 3190887 w 4653925"/>
              <a:gd name="connsiteY5" fmla="*/ 2933564 h 3062398"/>
              <a:gd name="connsiteX6" fmla="*/ 2266423 w 4653925"/>
              <a:gd name="connsiteY6" fmla="*/ 3062253 h 3062398"/>
              <a:gd name="connsiteX7" fmla="*/ 1413651 w 4653925"/>
              <a:gd name="connsiteY7" fmla="*/ 2945941 h 3062398"/>
              <a:gd name="connsiteX8" fmla="*/ 663651 w 4653925"/>
              <a:gd name="connsiteY8" fmla="*/ 2514496 h 3062398"/>
              <a:gd name="connsiteX9" fmla="*/ 173949 w 4653925"/>
              <a:gd name="connsiteY9" fmla="*/ 2010352 h 3062398"/>
              <a:gd name="connsiteX10" fmla="*/ 32680 w 4653925"/>
              <a:gd name="connsiteY10" fmla="*/ 1161870 h 3062398"/>
              <a:gd name="connsiteX11" fmla="*/ 20790 w 4653925"/>
              <a:gd name="connsiteY11" fmla="*/ 0 h 3062398"/>
              <a:gd name="connsiteX0" fmla="*/ 1932 w 4635067"/>
              <a:gd name="connsiteY0" fmla="*/ 0 h 3062398"/>
              <a:gd name="connsiteX1" fmla="*/ 4614613 w 4635067"/>
              <a:gd name="connsiteY1" fmla="*/ 5024 h 3062398"/>
              <a:gd name="connsiteX2" fmla="*/ 4617529 w 4635067"/>
              <a:gd name="connsiteY2" fmla="*/ 856834 h 3062398"/>
              <a:gd name="connsiteX3" fmla="*/ 4456813 w 4635067"/>
              <a:gd name="connsiteY3" fmla="*/ 2022793 h 3062398"/>
              <a:gd name="connsiteX4" fmla="*/ 3916056 w 4635067"/>
              <a:gd name="connsiteY4" fmla="*/ 2591361 h 3062398"/>
              <a:gd name="connsiteX5" fmla="*/ 3172029 w 4635067"/>
              <a:gd name="connsiteY5" fmla="*/ 2933564 h 3062398"/>
              <a:gd name="connsiteX6" fmla="*/ 2247565 w 4635067"/>
              <a:gd name="connsiteY6" fmla="*/ 3062253 h 3062398"/>
              <a:gd name="connsiteX7" fmla="*/ 1394793 w 4635067"/>
              <a:gd name="connsiteY7" fmla="*/ 2945941 h 3062398"/>
              <a:gd name="connsiteX8" fmla="*/ 644793 w 4635067"/>
              <a:gd name="connsiteY8" fmla="*/ 2514496 h 3062398"/>
              <a:gd name="connsiteX9" fmla="*/ 155091 w 4635067"/>
              <a:gd name="connsiteY9" fmla="*/ 2010352 h 3062398"/>
              <a:gd name="connsiteX10" fmla="*/ 13822 w 4635067"/>
              <a:gd name="connsiteY10" fmla="*/ 1161870 h 3062398"/>
              <a:gd name="connsiteX11" fmla="*/ 1932 w 4635067"/>
              <a:gd name="connsiteY11" fmla="*/ 0 h 3062398"/>
              <a:gd name="connsiteX0" fmla="*/ 1931 w 4635066"/>
              <a:gd name="connsiteY0" fmla="*/ 0 h 3062398"/>
              <a:gd name="connsiteX1" fmla="*/ 4614612 w 4635066"/>
              <a:gd name="connsiteY1" fmla="*/ 5024 h 3062398"/>
              <a:gd name="connsiteX2" fmla="*/ 4617528 w 4635066"/>
              <a:gd name="connsiteY2" fmla="*/ 856834 h 3062398"/>
              <a:gd name="connsiteX3" fmla="*/ 4456812 w 4635066"/>
              <a:gd name="connsiteY3" fmla="*/ 2022793 h 3062398"/>
              <a:gd name="connsiteX4" fmla="*/ 3916055 w 4635066"/>
              <a:gd name="connsiteY4" fmla="*/ 2591361 h 3062398"/>
              <a:gd name="connsiteX5" fmla="*/ 3172028 w 4635066"/>
              <a:gd name="connsiteY5" fmla="*/ 2933564 h 3062398"/>
              <a:gd name="connsiteX6" fmla="*/ 2247564 w 4635066"/>
              <a:gd name="connsiteY6" fmla="*/ 3062253 h 3062398"/>
              <a:gd name="connsiteX7" fmla="*/ 1394792 w 4635066"/>
              <a:gd name="connsiteY7" fmla="*/ 2945941 h 3062398"/>
              <a:gd name="connsiteX8" fmla="*/ 644792 w 4635066"/>
              <a:gd name="connsiteY8" fmla="*/ 2514496 h 3062398"/>
              <a:gd name="connsiteX9" fmla="*/ 155090 w 4635066"/>
              <a:gd name="connsiteY9" fmla="*/ 2010352 h 3062398"/>
              <a:gd name="connsiteX10" fmla="*/ 13821 w 4635066"/>
              <a:gd name="connsiteY10" fmla="*/ 1161870 h 3062398"/>
              <a:gd name="connsiteX11" fmla="*/ 1931 w 4635066"/>
              <a:gd name="connsiteY11" fmla="*/ 0 h 3062398"/>
              <a:gd name="connsiteX0" fmla="*/ 10263 w 4632686"/>
              <a:gd name="connsiteY0" fmla="*/ 0 h 3192368"/>
              <a:gd name="connsiteX1" fmla="*/ 4612232 w 4632686"/>
              <a:gd name="connsiteY1" fmla="*/ 134994 h 3192368"/>
              <a:gd name="connsiteX2" fmla="*/ 4615148 w 4632686"/>
              <a:gd name="connsiteY2" fmla="*/ 986804 h 3192368"/>
              <a:gd name="connsiteX3" fmla="*/ 4454432 w 4632686"/>
              <a:gd name="connsiteY3" fmla="*/ 2152763 h 3192368"/>
              <a:gd name="connsiteX4" fmla="*/ 3913675 w 4632686"/>
              <a:gd name="connsiteY4" fmla="*/ 2721331 h 3192368"/>
              <a:gd name="connsiteX5" fmla="*/ 3169648 w 4632686"/>
              <a:gd name="connsiteY5" fmla="*/ 3063534 h 3192368"/>
              <a:gd name="connsiteX6" fmla="*/ 2245184 w 4632686"/>
              <a:gd name="connsiteY6" fmla="*/ 3192223 h 3192368"/>
              <a:gd name="connsiteX7" fmla="*/ 1392412 w 4632686"/>
              <a:gd name="connsiteY7" fmla="*/ 3075911 h 3192368"/>
              <a:gd name="connsiteX8" fmla="*/ 642412 w 4632686"/>
              <a:gd name="connsiteY8" fmla="*/ 2644466 h 3192368"/>
              <a:gd name="connsiteX9" fmla="*/ 152710 w 4632686"/>
              <a:gd name="connsiteY9" fmla="*/ 2140322 h 3192368"/>
              <a:gd name="connsiteX10" fmla="*/ 11441 w 4632686"/>
              <a:gd name="connsiteY10" fmla="*/ 1291840 h 3192368"/>
              <a:gd name="connsiteX11" fmla="*/ 10263 w 4632686"/>
              <a:gd name="connsiteY11" fmla="*/ 0 h 3192368"/>
              <a:gd name="connsiteX0" fmla="*/ 10263 w 4650727"/>
              <a:gd name="connsiteY0" fmla="*/ 11222 h 3203590"/>
              <a:gd name="connsiteX1" fmla="*/ 4633656 w 4650727"/>
              <a:gd name="connsiteY1" fmla="*/ 0 h 3203590"/>
              <a:gd name="connsiteX2" fmla="*/ 4615148 w 4650727"/>
              <a:gd name="connsiteY2" fmla="*/ 998026 h 3203590"/>
              <a:gd name="connsiteX3" fmla="*/ 4454432 w 4650727"/>
              <a:gd name="connsiteY3" fmla="*/ 2163985 h 3203590"/>
              <a:gd name="connsiteX4" fmla="*/ 3913675 w 4650727"/>
              <a:gd name="connsiteY4" fmla="*/ 2732553 h 3203590"/>
              <a:gd name="connsiteX5" fmla="*/ 3169648 w 4650727"/>
              <a:gd name="connsiteY5" fmla="*/ 3074756 h 3203590"/>
              <a:gd name="connsiteX6" fmla="*/ 2245184 w 4650727"/>
              <a:gd name="connsiteY6" fmla="*/ 3203445 h 3203590"/>
              <a:gd name="connsiteX7" fmla="*/ 1392412 w 4650727"/>
              <a:gd name="connsiteY7" fmla="*/ 3087133 h 3203590"/>
              <a:gd name="connsiteX8" fmla="*/ 642412 w 4650727"/>
              <a:gd name="connsiteY8" fmla="*/ 2655688 h 3203590"/>
              <a:gd name="connsiteX9" fmla="*/ 152710 w 4650727"/>
              <a:gd name="connsiteY9" fmla="*/ 2151544 h 3203590"/>
              <a:gd name="connsiteX10" fmla="*/ 11441 w 4650727"/>
              <a:gd name="connsiteY10" fmla="*/ 1303062 h 3203590"/>
              <a:gd name="connsiteX11" fmla="*/ 10263 w 4650727"/>
              <a:gd name="connsiteY11" fmla="*/ 11222 h 3203590"/>
              <a:gd name="connsiteX0" fmla="*/ 10263 w 4669743"/>
              <a:gd name="connsiteY0" fmla="*/ 0 h 3192368"/>
              <a:gd name="connsiteX1" fmla="*/ 4655080 w 4669743"/>
              <a:gd name="connsiteY1" fmla="*/ 103308 h 3192368"/>
              <a:gd name="connsiteX2" fmla="*/ 4615148 w 4669743"/>
              <a:gd name="connsiteY2" fmla="*/ 986804 h 3192368"/>
              <a:gd name="connsiteX3" fmla="*/ 4454432 w 4669743"/>
              <a:gd name="connsiteY3" fmla="*/ 2152763 h 3192368"/>
              <a:gd name="connsiteX4" fmla="*/ 3913675 w 4669743"/>
              <a:gd name="connsiteY4" fmla="*/ 2721331 h 3192368"/>
              <a:gd name="connsiteX5" fmla="*/ 3169648 w 4669743"/>
              <a:gd name="connsiteY5" fmla="*/ 3063534 h 3192368"/>
              <a:gd name="connsiteX6" fmla="*/ 2245184 w 4669743"/>
              <a:gd name="connsiteY6" fmla="*/ 3192223 h 3192368"/>
              <a:gd name="connsiteX7" fmla="*/ 1392412 w 4669743"/>
              <a:gd name="connsiteY7" fmla="*/ 3075911 h 3192368"/>
              <a:gd name="connsiteX8" fmla="*/ 642412 w 4669743"/>
              <a:gd name="connsiteY8" fmla="*/ 2644466 h 3192368"/>
              <a:gd name="connsiteX9" fmla="*/ 152710 w 4669743"/>
              <a:gd name="connsiteY9" fmla="*/ 2140322 h 3192368"/>
              <a:gd name="connsiteX10" fmla="*/ 11441 w 4669743"/>
              <a:gd name="connsiteY10" fmla="*/ 1291840 h 3192368"/>
              <a:gd name="connsiteX11" fmla="*/ 10263 w 4669743"/>
              <a:gd name="connsiteY11" fmla="*/ 0 h 3192368"/>
              <a:gd name="connsiteX0" fmla="*/ 1930 w 4672122"/>
              <a:gd name="connsiteY0" fmla="*/ 2412 h 3089060"/>
              <a:gd name="connsiteX1" fmla="*/ 4657459 w 4672122"/>
              <a:gd name="connsiteY1" fmla="*/ 0 h 3089060"/>
              <a:gd name="connsiteX2" fmla="*/ 4617527 w 4672122"/>
              <a:gd name="connsiteY2" fmla="*/ 883496 h 3089060"/>
              <a:gd name="connsiteX3" fmla="*/ 4456811 w 4672122"/>
              <a:gd name="connsiteY3" fmla="*/ 2049455 h 3089060"/>
              <a:gd name="connsiteX4" fmla="*/ 3916054 w 4672122"/>
              <a:gd name="connsiteY4" fmla="*/ 2618023 h 3089060"/>
              <a:gd name="connsiteX5" fmla="*/ 3172027 w 4672122"/>
              <a:gd name="connsiteY5" fmla="*/ 2960226 h 3089060"/>
              <a:gd name="connsiteX6" fmla="*/ 2247563 w 4672122"/>
              <a:gd name="connsiteY6" fmla="*/ 3088915 h 3089060"/>
              <a:gd name="connsiteX7" fmla="*/ 1394791 w 4672122"/>
              <a:gd name="connsiteY7" fmla="*/ 2972603 h 3089060"/>
              <a:gd name="connsiteX8" fmla="*/ 644791 w 4672122"/>
              <a:gd name="connsiteY8" fmla="*/ 2541158 h 3089060"/>
              <a:gd name="connsiteX9" fmla="*/ 155089 w 4672122"/>
              <a:gd name="connsiteY9" fmla="*/ 2037014 h 3089060"/>
              <a:gd name="connsiteX10" fmla="*/ 13820 w 4672122"/>
              <a:gd name="connsiteY10" fmla="*/ 1188532 h 3089060"/>
              <a:gd name="connsiteX11" fmla="*/ 1930 w 4672122"/>
              <a:gd name="connsiteY11" fmla="*/ 2412 h 3089060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4456811 w 4721872"/>
              <a:gd name="connsiteY3" fmla="*/ 2047043 h 3086648"/>
              <a:gd name="connsiteX4" fmla="*/ 3916054 w 4721872"/>
              <a:gd name="connsiteY4" fmla="*/ 2615611 h 3086648"/>
              <a:gd name="connsiteX5" fmla="*/ 3172027 w 4721872"/>
              <a:gd name="connsiteY5" fmla="*/ 2957814 h 3086648"/>
              <a:gd name="connsiteX6" fmla="*/ 2247563 w 4721872"/>
              <a:gd name="connsiteY6" fmla="*/ 3086503 h 3086648"/>
              <a:gd name="connsiteX7" fmla="*/ 1394791 w 4721872"/>
              <a:gd name="connsiteY7" fmla="*/ 2970191 h 3086648"/>
              <a:gd name="connsiteX8" fmla="*/ 644791 w 4721872"/>
              <a:gd name="connsiteY8" fmla="*/ 2538746 h 3086648"/>
              <a:gd name="connsiteX9" fmla="*/ 155089 w 4721872"/>
              <a:gd name="connsiteY9" fmla="*/ 2034602 h 3086648"/>
              <a:gd name="connsiteX10" fmla="*/ 13820 w 4721872"/>
              <a:gd name="connsiteY10" fmla="*/ 1186120 h 3086648"/>
              <a:gd name="connsiteX11" fmla="*/ 1930 w 4721872"/>
              <a:gd name="connsiteY11" fmla="*/ 0 h 3086648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3916054 w 4721872"/>
              <a:gd name="connsiteY3" fmla="*/ 2615611 h 3086648"/>
              <a:gd name="connsiteX4" fmla="*/ 3172027 w 4721872"/>
              <a:gd name="connsiteY4" fmla="*/ 2957814 h 3086648"/>
              <a:gd name="connsiteX5" fmla="*/ 2247563 w 4721872"/>
              <a:gd name="connsiteY5" fmla="*/ 3086503 h 3086648"/>
              <a:gd name="connsiteX6" fmla="*/ 1394791 w 4721872"/>
              <a:gd name="connsiteY6" fmla="*/ 2970191 h 3086648"/>
              <a:gd name="connsiteX7" fmla="*/ 644791 w 4721872"/>
              <a:gd name="connsiteY7" fmla="*/ 2538746 h 3086648"/>
              <a:gd name="connsiteX8" fmla="*/ 155089 w 4721872"/>
              <a:gd name="connsiteY8" fmla="*/ 2034602 h 3086648"/>
              <a:gd name="connsiteX9" fmla="*/ 13820 w 4721872"/>
              <a:gd name="connsiteY9" fmla="*/ 1186120 h 3086648"/>
              <a:gd name="connsiteX10" fmla="*/ 1930 w 4721872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155089 w 4720008"/>
              <a:gd name="connsiteY7" fmla="*/ 2034602 h 3086648"/>
              <a:gd name="connsiteX8" fmla="*/ 13820 w 4720008"/>
              <a:gd name="connsiteY8" fmla="*/ 1186120 h 3086648"/>
              <a:gd name="connsiteX9" fmla="*/ 1930 w 4720008"/>
              <a:gd name="connsiteY9" fmla="*/ 0 h 3086648"/>
              <a:gd name="connsiteX0" fmla="*/ 1930 w 4720008"/>
              <a:gd name="connsiteY0" fmla="*/ 0 h 3091210"/>
              <a:gd name="connsiteX1" fmla="*/ 4711018 w 4720008"/>
              <a:gd name="connsiteY1" fmla="*/ 120927 h 3091210"/>
              <a:gd name="connsiteX2" fmla="*/ 4574680 w 4720008"/>
              <a:gd name="connsiteY2" fmla="*/ 1365633 h 3091210"/>
              <a:gd name="connsiteX3" fmla="*/ 3916054 w 4720008"/>
              <a:gd name="connsiteY3" fmla="*/ 2615611 h 3091210"/>
              <a:gd name="connsiteX4" fmla="*/ 3172027 w 4720008"/>
              <a:gd name="connsiteY4" fmla="*/ 2957814 h 3091210"/>
              <a:gd name="connsiteX5" fmla="*/ 2247563 w 4720008"/>
              <a:gd name="connsiteY5" fmla="*/ 3086503 h 3091210"/>
              <a:gd name="connsiteX6" fmla="*/ 1234115 w 4720008"/>
              <a:gd name="connsiteY6" fmla="*/ 3023051 h 3091210"/>
              <a:gd name="connsiteX7" fmla="*/ 155089 w 4720008"/>
              <a:gd name="connsiteY7" fmla="*/ 2034602 h 3091210"/>
              <a:gd name="connsiteX8" fmla="*/ 13820 w 4720008"/>
              <a:gd name="connsiteY8" fmla="*/ 1186120 h 3091210"/>
              <a:gd name="connsiteX9" fmla="*/ 1930 w 4720008"/>
              <a:gd name="connsiteY9" fmla="*/ 0 h 3091210"/>
              <a:gd name="connsiteX0" fmla="*/ 1930 w 4720008"/>
              <a:gd name="connsiteY0" fmla="*/ 0 h 3089347"/>
              <a:gd name="connsiteX1" fmla="*/ 4711018 w 4720008"/>
              <a:gd name="connsiteY1" fmla="*/ 120927 h 3089347"/>
              <a:gd name="connsiteX2" fmla="*/ 4574680 w 4720008"/>
              <a:gd name="connsiteY2" fmla="*/ 1365633 h 3089347"/>
              <a:gd name="connsiteX3" fmla="*/ 3916054 w 4720008"/>
              <a:gd name="connsiteY3" fmla="*/ 2615611 h 3089347"/>
              <a:gd name="connsiteX4" fmla="*/ 3225585 w 4720008"/>
              <a:gd name="connsiteY4" fmla="*/ 2984244 h 3089347"/>
              <a:gd name="connsiteX5" fmla="*/ 2247563 w 4720008"/>
              <a:gd name="connsiteY5" fmla="*/ 3086503 h 3089347"/>
              <a:gd name="connsiteX6" fmla="*/ 1234115 w 4720008"/>
              <a:gd name="connsiteY6" fmla="*/ 3023051 h 3089347"/>
              <a:gd name="connsiteX7" fmla="*/ 155089 w 4720008"/>
              <a:gd name="connsiteY7" fmla="*/ 2034602 h 3089347"/>
              <a:gd name="connsiteX8" fmla="*/ 13820 w 4720008"/>
              <a:gd name="connsiteY8" fmla="*/ 1186120 h 3089347"/>
              <a:gd name="connsiteX9" fmla="*/ 1930 w 4720008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574680"/>
              <a:gd name="connsiteY0" fmla="*/ 0 h 3089347"/>
              <a:gd name="connsiteX1" fmla="*/ 4574680 w 4574680"/>
              <a:gd name="connsiteY1" fmla="*/ 1365633 h 3089347"/>
              <a:gd name="connsiteX2" fmla="*/ 3916054 w 4574680"/>
              <a:gd name="connsiteY2" fmla="*/ 2615611 h 3089347"/>
              <a:gd name="connsiteX3" fmla="*/ 3225585 w 4574680"/>
              <a:gd name="connsiteY3" fmla="*/ 2984244 h 3089347"/>
              <a:gd name="connsiteX4" fmla="*/ 2247563 w 4574680"/>
              <a:gd name="connsiteY4" fmla="*/ 3086503 h 3089347"/>
              <a:gd name="connsiteX5" fmla="*/ 1234115 w 4574680"/>
              <a:gd name="connsiteY5" fmla="*/ 3023051 h 3089347"/>
              <a:gd name="connsiteX6" fmla="*/ 155089 w 4574680"/>
              <a:gd name="connsiteY6" fmla="*/ 2034602 h 3089347"/>
              <a:gd name="connsiteX7" fmla="*/ 13820 w 4574680"/>
              <a:gd name="connsiteY7" fmla="*/ 1186120 h 3089347"/>
              <a:gd name="connsiteX8" fmla="*/ 1930 w 4574680"/>
              <a:gd name="connsiteY8" fmla="*/ 0 h 3089347"/>
              <a:gd name="connsiteX0" fmla="*/ 0 w 4560860"/>
              <a:gd name="connsiteY0" fmla="*/ 55958 h 1959185"/>
              <a:gd name="connsiteX1" fmla="*/ 4560860 w 4560860"/>
              <a:gd name="connsiteY1" fmla="*/ 235471 h 1959185"/>
              <a:gd name="connsiteX2" fmla="*/ 3902234 w 4560860"/>
              <a:gd name="connsiteY2" fmla="*/ 1485449 h 1959185"/>
              <a:gd name="connsiteX3" fmla="*/ 3211765 w 4560860"/>
              <a:gd name="connsiteY3" fmla="*/ 1854082 h 1959185"/>
              <a:gd name="connsiteX4" fmla="*/ 2233743 w 4560860"/>
              <a:gd name="connsiteY4" fmla="*/ 1956341 h 1959185"/>
              <a:gd name="connsiteX5" fmla="*/ 1220295 w 4560860"/>
              <a:gd name="connsiteY5" fmla="*/ 1892889 h 1959185"/>
              <a:gd name="connsiteX6" fmla="*/ 141269 w 4560860"/>
              <a:gd name="connsiteY6" fmla="*/ 904440 h 1959185"/>
              <a:gd name="connsiteX7" fmla="*/ 0 w 4560860"/>
              <a:gd name="connsiteY7" fmla="*/ 55958 h 1959185"/>
              <a:gd name="connsiteX0" fmla="*/ 0 w 4419591"/>
              <a:gd name="connsiteY0" fmla="*/ 681456 h 1736201"/>
              <a:gd name="connsiteX1" fmla="*/ 4419591 w 4419591"/>
              <a:gd name="connsiteY1" fmla="*/ 12487 h 1736201"/>
              <a:gd name="connsiteX2" fmla="*/ 3760965 w 4419591"/>
              <a:gd name="connsiteY2" fmla="*/ 1262465 h 1736201"/>
              <a:gd name="connsiteX3" fmla="*/ 3070496 w 4419591"/>
              <a:gd name="connsiteY3" fmla="*/ 1631098 h 1736201"/>
              <a:gd name="connsiteX4" fmla="*/ 2092474 w 4419591"/>
              <a:gd name="connsiteY4" fmla="*/ 1733357 h 1736201"/>
              <a:gd name="connsiteX5" fmla="*/ 1079026 w 4419591"/>
              <a:gd name="connsiteY5" fmla="*/ 1669905 h 1736201"/>
              <a:gd name="connsiteX6" fmla="*/ 0 w 4419591"/>
              <a:gd name="connsiteY6" fmla="*/ 681456 h 1736201"/>
              <a:gd name="connsiteX0" fmla="*/ 0 w 4444077"/>
              <a:gd name="connsiteY0" fmla="*/ 278206 h 1768127"/>
              <a:gd name="connsiteX1" fmla="*/ 4444077 w 4444077"/>
              <a:gd name="connsiteY1" fmla="*/ 44413 h 1768127"/>
              <a:gd name="connsiteX2" fmla="*/ 3785451 w 4444077"/>
              <a:gd name="connsiteY2" fmla="*/ 1294391 h 1768127"/>
              <a:gd name="connsiteX3" fmla="*/ 3094982 w 4444077"/>
              <a:gd name="connsiteY3" fmla="*/ 1663024 h 1768127"/>
              <a:gd name="connsiteX4" fmla="*/ 2116960 w 4444077"/>
              <a:gd name="connsiteY4" fmla="*/ 1765283 h 1768127"/>
              <a:gd name="connsiteX5" fmla="*/ 1103512 w 4444077"/>
              <a:gd name="connsiteY5" fmla="*/ 1701831 h 1768127"/>
              <a:gd name="connsiteX6" fmla="*/ 0 w 4444077"/>
              <a:gd name="connsiteY6" fmla="*/ 278206 h 176812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3650 h 1743571"/>
              <a:gd name="connsiteX1" fmla="*/ 4444077 w 4444077"/>
              <a:gd name="connsiteY1" fmla="*/ 19857 h 1743571"/>
              <a:gd name="connsiteX2" fmla="*/ 3785451 w 4444077"/>
              <a:gd name="connsiteY2" fmla="*/ 1269835 h 1743571"/>
              <a:gd name="connsiteX3" fmla="*/ 3094982 w 4444077"/>
              <a:gd name="connsiteY3" fmla="*/ 1638468 h 1743571"/>
              <a:gd name="connsiteX4" fmla="*/ 2116960 w 4444077"/>
              <a:gd name="connsiteY4" fmla="*/ 1740727 h 1743571"/>
              <a:gd name="connsiteX5" fmla="*/ 1103512 w 4444077"/>
              <a:gd name="connsiteY5" fmla="*/ 1677275 h 1743571"/>
              <a:gd name="connsiteX6" fmla="*/ 0 w 4444077"/>
              <a:gd name="connsiteY6" fmla="*/ 253650 h 1743571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189833 w 4444077"/>
              <a:gd name="connsiteY3" fmla="*/ 1575178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14306 w 4444077"/>
              <a:gd name="connsiteY2" fmla="*/ 1264899 h 1723714"/>
              <a:gd name="connsiteX3" fmla="*/ 3189833 w 4444077"/>
              <a:gd name="connsiteY3" fmla="*/ 1575178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14306 w 4444077"/>
              <a:gd name="connsiteY2" fmla="*/ 1264899 h 1723714"/>
              <a:gd name="connsiteX3" fmla="*/ 3189833 w 4444077"/>
              <a:gd name="connsiteY3" fmla="*/ 1575178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14306 w 4444077"/>
              <a:gd name="connsiteY2" fmla="*/ 1264899 h 1723714"/>
              <a:gd name="connsiteX3" fmla="*/ 3273590 w 4444077"/>
              <a:gd name="connsiteY3" fmla="*/ 1600046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85176 w 4444077"/>
              <a:gd name="connsiteY2" fmla="*/ 1274845 h 1723714"/>
              <a:gd name="connsiteX3" fmla="*/ 3273590 w 4444077"/>
              <a:gd name="connsiteY3" fmla="*/ 1600046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85176 w 4444077"/>
              <a:gd name="connsiteY2" fmla="*/ 1274845 h 1723714"/>
              <a:gd name="connsiteX3" fmla="*/ 3273590 w 4444077"/>
              <a:gd name="connsiteY3" fmla="*/ 1600046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985176 w 4444077"/>
              <a:gd name="connsiteY2" fmla="*/ 1274845 h 1723714"/>
              <a:gd name="connsiteX3" fmla="*/ 3273590 w 4444077"/>
              <a:gd name="connsiteY3" fmla="*/ 1600046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4077" h="1723714">
                <a:moveTo>
                  <a:pt x="0" y="233793"/>
                </a:moveTo>
                <a:cubicBezTo>
                  <a:pt x="1291362" y="189652"/>
                  <a:pt x="3168354" y="57895"/>
                  <a:pt x="4444077" y="0"/>
                </a:cubicBezTo>
                <a:cubicBezTo>
                  <a:pt x="4352550" y="749432"/>
                  <a:pt x="4378232" y="890922"/>
                  <a:pt x="3985176" y="1274845"/>
                </a:cubicBezTo>
                <a:cubicBezTo>
                  <a:pt x="3751091" y="1462369"/>
                  <a:pt x="3456217" y="1531828"/>
                  <a:pt x="3273590" y="1600046"/>
                </a:cubicBezTo>
                <a:cubicBezTo>
                  <a:pt x="2898630" y="1674747"/>
                  <a:pt x="2448872" y="1714402"/>
                  <a:pt x="2116960" y="1720870"/>
                </a:cubicBezTo>
                <a:cubicBezTo>
                  <a:pt x="1785048" y="1727338"/>
                  <a:pt x="1342148" y="1728723"/>
                  <a:pt x="1103512" y="1657418"/>
                </a:cubicBezTo>
                <a:cubicBezTo>
                  <a:pt x="754766" y="1482101"/>
                  <a:pt x="340352" y="1121045"/>
                  <a:pt x="0" y="23379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66BF687-18B3-B4D9-3829-54B304012400}"/>
              </a:ext>
            </a:extLst>
          </p:cNvPr>
          <p:cNvSpPr/>
          <p:nvPr/>
        </p:nvSpPr>
        <p:spPr>
          <a:xfrm rot="11640837" flipH="1">
            <a:off x="1581156" y="5591494"/>
            <a:ext cx="2315009" cy="1266376"/>
          </a:xfrm>
          <a:custGeom>
            <a:avLst/>
            <a:gdLst>
              <a:gd name="connsiteX0" fmla="*/ 735845 w 2315009"/>
              <a:gd name="connsiteY0" fmla="*/ 1198094 h 1266376"/>
              <a:gd name="connsiteX1" fmla="*/ 1706063 w 2315009"/>
              <a:gd name="connsiteY1" fmla="*/ 1198581 h 1266376"/>
              <a:gd name="connsiteX2" fmla="*/ 2290513 w 2315009"/>
              <a:gd name="connsiteY2" fmla="*/ 429320 h 1266376"/>
              <a:gd name="connsiteX3" fmla="*/ 2315009 w 2315009"/>
              <a:gd name="connsiteY3" fmla="*/ 266726 h 1266376"/>
              <a:gd name="connsiteX4" fmla="*/ 1828072 w 2315009"/>
              <a:gd name="connsiteY4" fmla="*/ 145194 h 1266376"/>
              <a:gd name="connsiteX5" fmla="*/ 1824945 w 2315009"/>
              <a:gd name="connsiteY5" fmla="*/ 166186 h 1266376"/>
              <a:gd name="connsiteX6" fmla="*/ 1574870 w 2315009"/>
              <a:gd name="connsiteY6" fmla="*/ 686358 h 1266376"/>
              <a:gd name="connsiteX7" fmla="*/ 780663 w 2315009"/>
              <a:gd name="connsiteY7" fmla="*/ 642497 h 1266376"/>
              <a:gd name="connsiteX8" fmla="*/ 485404 w 2315009"/>
              <a:gd name="connsiteY8" fmla="*/ 0 h 1266376"/>
              <a:gd name="connsiteX9" fmla="*/ 0 w 2315009"/>
              <a:gd name="connsiteY9" fmla="*/ 76647 h 1266376"/>
              <a:gd name="connsiteX10" fmla="*/ 87283 w 2315009"/>
              <a:gd name="connsiteY10" fmla="*/ 504176 h 1266376"/>
              <a:gd name="connsiteX11" fmla="*/ 511250 w 2315009"/>
              <a:gd name="connsiteY11" fmla="*/ 1122860 h 1266376"/>
              <a:gd name="connsiteX12" fmla="*/ 735845 w 2315009"/>
              <a:gd name="connsiteY12" fmla="*/ 1198094 h 126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15009" h="1266376">
                <a:moveTo>
                  <a:pt x="735845" y="1198094"/>
                </a:moveTo>
                <a:cubicBezTo>
                  <a:pt x="1010251" y="1267877"/>
                  <a:pt x="1408984" y="1307991"/>
                  <a:pt x="1706063" y="1198581"/>
                </a:cubicBezTo>
                <a:cubicBezTo>
                  <a:pt x="2088905" y="1025678"/>
                  <a:pt x="2230788" y="730915"/>
                  <a:pt x="2290513" y="429320"/>
                </a:cubicBezTo>
                <a:lnTo>
                  <a:pt x="2315009" y="266726"/>
                </a:lnTo>
                <a:lnTo>
                  <a:pt x="1828072" y="145194"/>
                </a:lnTo>
                <a:lnTo>
                  <a:pt x="1824945" y="166186"/>
                </a:lnTo>
                <a:cubicBezTo>
                  <a:pt x="1787301" y="421216"/>
                  <a:pt x="1755260" y="595210"/>
                  <a:pt x="1574870" y="686358"/>
                </a:cubicBezTo>
                <a:cubicBezTo>
                  <a:pt x="1373457" y="817883"/>
                  <a:pt x="962240" y="756891"/>
                  <a:pt x="780663" y="642497"/>
                </a:cubicBezTo>
                <a:cubicBezTo>
                  <a:pt x="599085" y="528104"/>
                  <a:pt x="524005" y="279592"/>
                  <a:pt x="485404" y="0"/>
                </a:cubicBezTo>
                <a:lnTo>
                  <a:pt x="0" y="76647"/>
                </a:lnTo>
                <a:cubicBezTo>
                  <a:pt x="9850" y="208657"/>
                  <a:pt x="37847" y="312521"/>
                  <a:pt x="87283" y="504176"/>
                </a:cubicBezTo>
                <a:cubicBezTo>
                  <a:pt x="136719" y="695831"/>
                  <a:pt x="253906" y="936898"/>
                  <a:pt x="511250" y="1122860"/>
                </a:cubicBezTo>
                <a:cubicBezTo>
                  <a:pt x="566721" y="1148275"/>
                  <a:pt x="644376" y="1174833"/>
                  <a:pt x="735845" y="119809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689B83F-DED1-4FF1-8795-D66BE073A1FC}"/>
              </a:ext>
            </a:extLst>
          </p:cNvPr>
          <p:cNvGrpSpPr/>
          <p:nvPr/>
        </p:nvGrpSpPr>
        <p:grpSpPr>
          <a:xfrm flipH="1">
            <a:off x="2581419" y="4775542"/>
            <a:ext cx="626222" cy="449746"/>
            <a:chOff x="10056508" y="3477013"/>
            <a:chExt cx="713092" cy="512135"/>
          </a:xfrm>
        </p:grpSpPr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DE610B33-E292-9F11-4A6E-0FF88920F876}"/>
                </a:ext>
              </a:extLst>
            </p:cNvPr>
            <p:cNvSpPr/>
            <p:nvPr/>
          </p:nvSpPr>
          <p:spPr>
            <a:xfrm>
              <a:off x="10056508" y="3890827"/>
              <a:ext cx="713092" cy="98321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rgbClr val="2C34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2C3431"/>
                  </a:solidFill>
                </a:ln>
                <a:solidFill>
                  <a:schemeClr val="tx2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7165388-148A-221C-3FA3-50B9A61BDE7D}"/>
                </a:ext>
              </a:extLst>
            </p:cNvPr>
            <p:cNvSpPr/>
            <p:nvPr/>
          </p:nvSpPr>
          <p:spPr>
            <a:xfrm flipH="1">
              <a:off x="10462097" y="3477013"/>
              <a:ext cx="250414" cy="295443"/>
            </a:xfrm>
            <a:prstGeom prst="ellipse">
              <a:avLst/>
            </a:prstGeom>
            <a:solidFill>
              <a:srgbClr val="F7F5F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1F069273-C2A7-3D8B-5203-4527BC8B3039}"/>
                </a:ext>
              </a:extLst>
            </p:cNvPr>
            <p:cNvSpPr/>
            <p:nvPr/>
          </p:nvSpPr>
          <p:spPr>
            <a:xfrm flipH="1">
              <a:off x="10468546" y="3477013"/>
              <a:ext cx="150739" cy="133780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rgbClr val="2C343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0AA5136-A18C-C2B6-E9C2-10452AF62273}"/>
                </a:ext>
              </a:extLst>
            </p:cNvPr>
            <p:cNvSpPr/>
            <p:nvPr/>
          </p:nvSpPr>
          <p:spPr>
            <a:xfrm flipH="1">
              <a:off x="10108996" y="3520306"/>
              <a:ext cx="250414" cy="295443"/>
            </a:xfrm>
            <a:prstGeom prst="ellipse">
              <a:avLst/>
            </a:prstGeom>
            <a:solidFill>
              <a:srgbClr val="F7F5F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: Shape 17">
              <a:extLst>
                <a:ext uri="{FF2B5EF4-FFF2-40B4-BE49-F238E27FC236}">
                  <a16:creationId xmlns:a16="http://schemas.microsoft.com/office/drawing/2014/main" id="{9DF0C0FE-A9B3-F4DB-36E8-A044451CC18F}"/>
                </a:ext>
              </a:extLst>
            </p:cNvPr>
            <p:cNvSpPr/>
            <p:nvPr/>
          </p:nvSpPr>
          <p:spPr>
            <a:xfrm flipH="1">
              <a:off x="10114155" y="3520306"/>
              <a:ext cx="150739" cy="133780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rgbClr val="2C343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7539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714BF7F-4D9A-6724-4323-AA2D7D6D9DF7}"/>
              </a:ext>
            </a:extLst>
          </p:cNvPr>
          <p:cNvSpPr/>
          <p:nvPr/>
        </p:nvSpPr>
        <p:spPr>
          <a:xfrm rot="968660">
            <a:off x="-905498" y="1677624"/>
            <a:ext cx="12803897" cy="5197757"/>
          </a:xfrm>
          <a:custGeom>
            <a:avLst/>
            <a:gdLst>
              <a:gd name="connsiteX0" fmla="*/ 0 w 12803897"/>
              <a:gd name="connsiteY0" fmla="*/ 215826 h 5197757"/>
              <a:gd name="connsiteX1" fmla="*/ 7265655 w 12803897"/>
              <a:gd name="connsiteY1" fmla="*/ 186960 h 5197757"/>
              <a:gd name="connsiteX2" fmla="*/ 7010816 w 12803897"/>
              <a:gd name="connsiteY2" fmla="*/ 1624595 h 5197757"/>
              <a:gd name="connsiteX3" fmla="*/ 6977045 w 12803897"/>
              <a:gd name="connsiteY3" fmla="*/ 1720315 h 5197757"/>
              <a:gd name="connsiteX4" fmla="*/ 7021935 w 12803897"/>
              <a:gd name="connsiteY4" fmla="*/ 1659818 h 5197757"/>
              <a:gd name="connsiteX5" fmla="*/ 9081366 w 12803897"/>
              <a:gd name="connsiteY5" fmla="*/ 191287 h 5197757"/>
              <a:gd name="connsiteX6" fmla="*/ 12803897 w 12803897"/>
              <a:gd name="connsiteY6" fmla="*/ 1329451 h 5197757"/>
              <a:gd name="connsiteX7" fmla="*/ 11646289 w 12803897"/>
              <a:gd name="connsiteY7" fmla="*/ 2444351 h 5197757"/>
              <a:gd name="connsiteX8" fmla="*/ 10703071 w 12803897"/>
              <a:gd name="connsiteY8" fmla="*/ 1801280 h 5197757"/>
              <a:gd name="connsiteX9" fmla="*/ 9611631 w 12803897"/>
              <a:gd name="connsiteY9" fmla="*/ 1844412 h 5197757"/>
              <a:gd name="connsiteX10" fmla="*/ 8242239 w 12803897"/>
              <a:gd name="connsiteY10" fmla="*/ 3063993 h 5197757"/>
              <a:gd name="connsiteX11" fmla="*/ 8285777 w 12803897"/>
              <a:gd name="connsiteY11" fmla="*/ 4735422 h 5197757"/>
              <a:gd name="connsiteX12" fmla="*/ 8288961 w 12803897"/>
              <a:gd name="connsiteY12" fmla="*/ 4740118 h 5197757"/>
              <a:gd name="connsiteX13" fmla="*/ 6708028 w 12803897"/>
              <a:gd name="connsiteY13" fmla="*/ 5197757 h 5197757"/>
              <a:gd name="connsiteX14" fmla="*/ 6590215 w 12803897"/>
              <a:gd name="connsiteY14" fmla="*/ 5015394 h 5197757"/>
              <a:gd name="connsiteX15" fmla="*/ 6381330 w 12803897"/>
              <a:gd name="connsiteY15" fmla="*/ 4559771 h 5197757"/>
              <a:gd name="connsiteX16" fmla="*/ 6446023 w 12803897"/>
              <a:gd name="connsiteY16" fmla="*/ 2638685 h 5197757"/>
              <a:gd name="connsiteX17" fmla="*/ 6579563 w 12803897"/>
              <a:gd name="connsiteY17" fmla="*/ 2344774 h 5197757"/>
              <a:gd name="connsiteX18" fmla="*/ 6581210 w 12803897"/>
              <a:gd name="connsiteY18" fmla="*/ 2341768 h 5197757"/>
              <a:gd name="connsiteX19" fmla="*/ 6390775 w 12803897"/>
              <a:gd name="connsiteY19" fmla="*/ 2558036 h 5197757"/>
              <a:gd name="connsiteX20" fmla="*/ 5091615 w 12803897"/>
              <a:gd name="connsiteY20" fmla="*/ 3522488 h 5197757"/>
              <a:gd name="connsiteX21" fmla="*/ 1850877 w 12803897"/>
              <a:gd name="connsiteY21" fmla="*/ 3321467 h 5197757"/>
              <a:gd name="connsiteX22" fmla="*/ 436663 w 12803897"/>
              <a:gd name="connsiteY22" fmla="*/ 1564029 h 5197757"/>
              <a:gd name="connsiteX23" fmla="*/ 0 w 12803897"/>
              <a:gd name="connsiteY23" fmla="*/ 215826 h 519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803897" h="5197757">
                <a:moveTo>
                  <a:pt x="0" y="215826"/>
                </a:moveTo>
                <a:cubicBezTo>
                  <a:pt x="2348676" y="46033"/>
                  <a:pt x="4889223" y="185711"/>
                  <a:pt x="7265655" y="186960"/>
                </a:cubicBezTo>
                <a:cubicBezTo>
                  <a:pt x="7338978" y="202764"/>
                  <a:pt x="7199484" y="1058103"/>
                  <a:pt x="7010816" y="1624595"/>
                </a:cubicBezTo>
                <a:lnTo>
                  <a:pt x="6977045" y="1720315"/>
                </a:lnTo>
                <a:lnTo>
                  <a:pt x="7021935" y="1659818"/>
                </a:lnTo>
                <a:cubicBezTo>
                  <a:pt x="7485497" y="1064003"/>
                  <a:pt x="8182247" y="453886"/>
                  <a:pt x="9081366" y="191287"/>
                </a:cubicBezTo>
                <a:cubicBezTo>
                  <a:pt x="11123560" y="-313606"/>
                  <a:pt x="11383778" y="220443"/>
                  <a:pt x="12803897" y="1329451"/>
                </a:cubicBezTo>
                <a:lnTo>
                  <a:pt x="11646289" y="2444351"/>
                </a:lnTo>
                <a:cubicBezTo>
                  <a:pt x="11284679" y="2199999"/>
                  <a:pt x="11054493" y="1963438"/>
                  <a:pt x="10703071" y="1801280"/>
                </a:cubicBezTo>
                <a:cubicBezTo>
                  <a:pt x="10378558" y="1707199"/>
                  <a:pt x="9981450" y="1777345"/>
                  <a:pt x="9611631" y="1844412"/>
                </a:cubicBezTo>
                <a:cubicBezTo>
                  <a:pt x="9097720" y="2060654"/>
                  <a:pt x="8463216" y="2582157"/>
                  <a:pt x="8242239" y="3063993"/>
                </a:cubicBezTo>
                <a:cubicBezTo>
                  <a:pt x="8021263" y="3545828"/>
                  <a:pt x="7876899" y="4115955"/>
                  <a:pt x="8285777" y="4735422"/>
                </a:cubicBezTo>
                <a:lnTo>
                  <a:pt x="8288961" y="4740118"/>
                </a:lnTo>
                <a:lnTo>
                  <a:pt x="6708028" y="5197757"/>
                </a:lnTo>
                <a:lnTo>
                  <a:pt x="6590215" y="5015394"/>
                </a:lnTo>
                <a:cubicBezTo>
                  <a:pt x="6498240" y="4860843"/>
                  <a:pt x="6423367" y="4705884"/>
                  <a:pt x="6381330" y="4559771"/>
                </a:cubicBezTo>
                <a:cubicBezTo>
                  <a:pt x="6213182" y="3975320"/>
                  <a:pt x="6196391" y="3529915"/>
                  <a:pt x="6446023" y="2638685"/>
                </a:cubicBezTo>
                <a:cubicBezTo>
                  <a:pt x="6480551" y="2549005"/>
                  <a:pt x="6525147" y="2450070"/>
                  <a:pt x="6579563" y="2344774"/>
                </a:cubicBezTo>
                <a:lnTo>
                  <a:pt x="6581210" y="2341768"/>
                </a:lnTo>
                <a:lnTo>
                  <a:pt x="6390775" y="2558036"/>
                </a:lnTo>
                <a:cubicBezTo>
                  <a:pt x="6006743" y="2965774"/>
                  <a:pt x="5514858" y="3354069"/>
                  <a:pt x="5091615" y="3522488"/>
                </a:cubicBezTo>
                <a:cubicBezTo>
                  <a:pt x="4315803" y="3679339"/>
                  <a:pt x="2736973" y="3646373"/>
                  <a:pt x="1850877" y="3321467"/>
                </a:cubicBezTo>
                <a:cubicBezTo>
                  <a:pt x="1022674" y="2895235"/>
                  <a:pt x="734136" y="2091994"/>
                  <a:pt x="436663" y="1564029"/>
                </a:cubicBezTo>
                <a:cubicBezTo>
                  <a:pt x="316759" y="1197444"/>
                  <a:pt x="278132" y="1047856"/>
                  <a:pt x="0" y="215826"/>
                </a:cubicBezTo>
                <a:close/>
              </a:path>
            </a:pathLst>
          </a:custGeom>
          <a:solidFill>
            <a:schemeClr val="bg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786A1A-F56A-1CFB-EBA5-B8B2AF1FB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790" y="2880794"/>
            <a:ext cx="7813623" cy="3702571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7C5F7-587C-87C6-CAF8-A612BCDB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790" y="256032"/>
            <a:ext cx="3256613" cy="365125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89F01-23DF-7F47-AE88-C42313662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47014-48DE-DE03-E331-DB15BAA26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97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90" y="1834373"/>
            <a:ext cx="4451073" cy="1447313"/>
          </a:xfrm>
        </p:spPr>
        <p:txBody>
          <a:bodyPr anchor="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6439" y="1834374"/>
            <a:ext cx="4566440" cy="3722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6439" y="6356350"/>
            <a:ext cx="317268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1F306B8-9596-E7B4-B1A3-AEE40DF47EE5}"/>
              </a:ext>
            </a:extLst>
          </p:cNvPr>
          <p:cNvSpPr/>
          <p:nvPr/>
        </p:nvSpPr>
        <p:spPr>
          <a:xfrm rot="20531603" flipH="1" flipV="1">
            <a:off x="572309" y="5403881"/>
            <a:ext cx="2210866" cy="1146496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97126 w 4783774"/>
              <a:gd name="connsiteY0" fmla="*/ 0 h 2992237"/>
              <a:gd name="connsiteX1" fmla="*/ 4695390 w 4783774"/>
              <a:gd name="connsiteY1" fmla="*/ 45125 h 2992237"/>
              <a:gd name="connsiteX2" fmla="*/ 4782904 w 4783774"/>
              <a:gd name="connsiteY2" fmla="*/ 728525 h 2992237"/>
              <a:gd name="connsiteX3" fmla="*/ 4485298 w 4783774"/>
              <a:gd name="connsiteY3" fmla="*/ 2021361 h 2992237"/>
              <a:gd name="connsiteX4" fmla="*/ 3821568 w 4783774"/>
              <a:gd name="connsiteY4" fmla="*/ 2709739 h 2992237"/>
              <a:gd name="connsiteX5" fmla="*/ 1148355 w 4783774"/>
              <a:gd name="connsiteY5" fmla="*/ 2845398 h 2992237"/>
              <a:gd name="connsiteX6" fmla="*/ 6818 w 4783774"/>
              <a:gd name="connsiteY6" fmla="*/ 595254 h 2992237"/>
              <a:gd name="connsiteX7" fmla="*/ 97126 w 4783774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35538 w 4706023"/>
              <a:gd name="connsiteY6" fmla="*/ 1148904 h 2992237"/>
              <a:gd name="connsiteX7" fmla="*/ 19375 w 4706023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236643 w 4706023"/>
              <a:gd name="connsiteY6" fmla="*/ 2036279 h 2992237"/>
              <a:gd name="connsiteX7" fmla="*/ 35538 w 4706023"/>
              <a:gd name="connsiteY7" fmla="*/ 1148904 h 2992237"/>
              <a:gd name="connsiteX8" fmla="*/ 19375 w 4706023"/>
              <a:gd name="connsiteY8" fmla="*/ 0 h 2992237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3002860"/>
              <a:gd name="connsiteX1" fmla="*/ 4617639 w 4706023"/>
              <a:gd name="connsiteY1" fmla="*/ 45125 h 3002860"/>
              <a:gd name="connsiteX2" fmla="*/ 4705153 w 4706023"/>
              <a:gd name="connsiteY2" fmla="*/ 728525 h 3002860"/>
              <a:gd name="connsiteX3" fmla="*/ 4407547 w 4706023"/>
              <a:gd name="connsiteY3" fmla="*/ 2021361 h 3002860"/>
              <a:gd name="connsiteX4" fmla="*/ 3475106 w 4706023"/>
              <a:gd name="connsiteY4" fmla="*/ 2859686 h 3002860"/>
              <a:gd name="connsiteX5" fmla="*/ 1095954 w 4706023"/>
              <a:gd name="connsiteY5" fmla="*/ 2783881 h 3002860"/>
              <a:gd name="connsiteX6" fmla="*/ 236643 w 4706023"/>
              <a:gd name="connsiteY6" fmla="*/ 2036279 h 3002860"/>
              <a:gd name="connsiteX7" fmla="*/ 35538 w 4706023"/>
              <a:gd name="connsiteY7" fmla="*/ 1148904 h 3002860"/>
              <a:gd name="connsiteX8" fmla="*/ 19375 w 4706023"/>
              <a:gd name="connsiteY8" fmla="*/ 0 h 3002860"/>
              <a:gd name="connsiteX0" fmla="*/ 19375 w 4706630"/>
              <a:gd name="connsiteY0" fmla="*/ 0 h 3002860"/>
              <a:gd name="connsiteX1" fmla="*/ 4617639 w 4706630"/>
              <a:gd name="connsiteY1" fmla="*/ 45125 h 3002860"/>
              <a:gd name="connsiteX2" fmla="*/ 4705153 w 4706630"/>
              <a:gd name="connsiteY2" fmla="*/ 728525 h 3002860"/>
              <a:gd name="connsiteX3" fmla="*/ 4478529 w 4706630"/>
              <a:gd name="connsiteY3" fmla="*/ 2009827 h 3002860"/>
              <a:gd name="connsiteX4" fmla="*/ 3475106 w 4706630"/>
              <a:gd name="connsiteY4" fmla="*/ 2859686 h 3002860"/>
              <a:gd name="connsiteX5" fmla="*/ 1095954 w 4706630"/>
              <a:gd name="connsiteY5" fmla="*/ 2783881 h 3002860"/>
              <a:gd name="connsiteX6" fmla="*/ 236643 w 4706630"/>
              <a:gd name="connsiteY6" fmla="*/ 2036279 h 3002860"/>
              <a:gd name="connsiteX7" fmla="*/ 35538 w 4706630"/>
              <a:gd name="connsiteY7" fmla="*/ 1148904 h 3002860"/>
              <a:gd name="connsiteX8" fmla="*/ 19375 w 4706630"/>
              <a:gd name="connsiteY8" fmla="*/ 0 h 3002860"/>
              <a:gd name="connsiteX0" fmla="*/ 19375 w 4641080"/>
              <a:gd name="connsiteY0" fmla="*/ 0 h 3002860"/>
              <a:gd name="connsiteX1" fmla="*/ 4617639 w 4641080"/>
              <a:gd name="connsiteY1" fmla="*/ 45125 h 3002860"/>
              <a:gd name="connsiteX2" fmla="*/ 4634174 w 4641080"/>
              <a:gd name="connsiteY2" fmla="*/ 851558 h 3002860"/>
              <a:gd name="connsiteX3" fmla="*/ 4478529 w 4641080"/>
              <a:gd name="connsiteY3" fmla="*/ 2009827 h 3002860"/>
              <a:gd name="connsiteX4" fmla="*/ 3475106 w 4641080"/>
              <a:gd name="connsiteY4" fmla="*/ 2859686 h 3002860"/>
              <a:gd name="connsiteX5" fmla="*/ 1095954 w 4641080"/>
              <a:gd name="connsiteY5" fmla="*/ 2783881 h 3002860"/>
              <a:gd name="connsiteX6" fmla="*/ 236643 w 4641080"/>
              <a:gd name="connsiteY6" fmla="*/ 2036279 h 3002860"/>
              <a:gd name="connsiteX7" fmla="*/ 35538 w 4641080"/>
              <a:gd name="connsiteY7" fmla="*/ 1148904 h 3002860"/>
              <a:gd name="connsiteX8" fmla="*/ 19375 w 4641080"/>
              <a:gd name="connsiteY8" fmla="*/ 0 h 3002860"/>
              <a:gd name="connsiteX0" fmla="*/ 19375 w 4648919"/>
              <a:gd name="connsiteY0" fmla="*/ 0 h 3002860"/>
              <a:gd name="connsiteX1" fmla="*/ 4627780 w 4648919"/>
              <a:gd name="connsiteY1" fmla="*/ 37435 h 3002860"/>
              <a:gd name="connsiteX2" fmla="*/ 4634174 w 4648919"/>
              <a:gd name="connsiteY2" fmla="*/ 851558 h 3002860"/>
              <a:gd name="connsiteX3" fmla="*/ 4478529 w 4648919"/>
              <a:gd name="connsiteY3" fmla="*/ 2009827 h 3002860"/>
              <a:gd name="connsiteX4" fmla="*/ 3475106 w 4648919"/>
              <a:gd name="connsiteY4" fmla="*/ 2859686 h 3002860"/>
              <a:gd name="connsiteX5" fmla="*/ 1095954 w 4648919"/>
              <a:gd name="connsiteY5" fmla="*/ 2783881 h 3002860"/>
              <a:gd name="connsiteX6" fmla="*/ 236643 w 4648919"/>
              <a:gd name="connsiteY6" fmla="*/ 2036279 h 3002860"/>
              <a:gd name="connsiteX7" fmla="*/ 35538 w 4648919"/>
              <a:gd name="connsiteY7" fmla="*/ 1148904 h 3002860"/>
              <a:gd name="connsiteX8" fmla="*/ 19375 w 4648919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475106 w 4650008"/>
              <a:gd name="connsiteY4" fmla="*/ 2859686 h 3002860"/>
              <a:gd name="connsiteX5" fmla="*/ 1095954 w 4650008"/>
              <a:gd name="connsiteY5" fmla="*/ 2783881 h 3002860"/>
              <a:gd name="connsiteX6" fmla="*/ 236643 w 4650008"/>
              <a:gd name="connsiteY6" fmla="*/ 2036279 h 3002860"/>
              <a:gd name="connsiteX7" fmla="*/ 35538 w 4650008"/>
              <a:gd name="connsiteY7" fmla="*/ 1148904 h 3002860"/>
              <a:gd name="connsiteX8" fmla="*/ 19375 w 4650008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937772 w 4650008"/>
              <a:gd name="connsiteY4" fmla="*/ 2578395 h 3002860"/>
              <a:gd name="connsiteX5" fmla="*/ 3475106 w 4650008"/>
              <a:gd name="connsiteY5" fmla="*/ 2859686 h 3002860"/>
              <a:gd name="connsiteX6" fmla="*/ 1095954 w 4650008"/>
              <a:gd name="connsiteY6" fmla="*/ 2783881 h 3002860"/>
              <a:gd name="connsiteX7" fmla="*/ 236643 w 4650008"/>
              <a:gd name="connsiteY7" fmla="*/ 2036279 h 3002860"/>
              <a:gd name="connsiteX8" fmla="*/ 35538 w 4650008"/>
              <a:gd name="connsiteY8" fmla="*/ 1148904 h 3002860"/>
              <a:gd name="connsiteX9" fmla="*/ 19375 w 4650008"/>
              <a:gd name="connsiteY9" fmla="*/ 0 h 3002860"/>
              <a:gd name="connsiteX0" fmla="*/ 19375 w 4650008"/>
              <a:gd name="connsiteY0" fmla="*/ 0 h 3014134"/>
              <a:gd name="connsiteX1" fmla="*/ 4627780 w 4650008"/>
              <a:gd name="connsiteY1" fmla="*/ 37435 h 3014134"/>
              <a:gd name="connsiteX2" fmla="*/ 4639245 w 4650008"/>
              <a:gd name="connsiteY2" fmla="*/ 843868 h 3014134"/>
              <a:gd name="connsiteX3" fmla="*/ 4478529 w 4650008"/>
              <a:gd name="connsiteY3" fmla="*/ 2009827 h 3014134"/>
              <a:gd name="connsiteX4" fmla="*/ 3937772 w 4650008"/>
              <a:gd name="connsiteY4" fmla="*/ 2578395 h 3014134"/>
              <a:gd name="connsiteX5" fmla="*/ 3008663 w 4650008"/>
              <a:gd name="connsiteY5" fmla="*/ 2882754 h 3014134"/>
              <a:gd name="connsiteX6" fmla="*/ 1095954 w 4650008"/>
              <a:gd name="connsiteY6" fmla="*/ 2783881 h 3014134"/>
              <a:gd name="connsiteX7" fmla="*/ 236643 w 4650008"/>
              <a:gd name="connsiteY7" fmla="*/ 2036279 h 3014134"/>
              <a:gd name="connsiteX8" fmla="*/ 35538 w 4650008"/>
              <a:gd name="connsiteY8" fmla="*/ 1148904 h 3014134"/>
              <a:gd name="connsiteX9" fmla="*/ 19375 w 4650008"/>
              <a:gd name="connsiteY9" fmla="*/ 0 h 3014134"/>
              <a:gd name="connsiteX0" fmla="*/ 19375 w 4650008"/>
              <a:gd name="connsiteY0" fmla="*/ 0 h 2995745"/>
              <a:gd name="connsiteX1" fmla="*/ 4627780 w 4650008"/>
              <a:gd name="connsiteY1" fmla="*/ 37435 h 2995745"/>
              <a:gd name="connsiteX2" fmla="*/ 4639245 w 4650008"/>
              <a:gd name="connsiteY2" fmla="*/ 843868 h 2995745"/>
              <a:gd name="connsiteX3" fmla="*/ 4478529 w 4650008"/>
              <a:gd name="connsiteY3" fmla="*/ 2009827 h 2995745"/>
              <a:gd name="connsiteX4" fmla="*/ 3937772 w 4650008"/>
              <a:gd name="connsiteY4" fmla="*/ 2578395 h 2995745"/>
              <a:gd name="connsiteX5" fmla="*/ 3008663 w 4650008"/>
              <a:gd name="connsiteY5" fmla="*/ 2882754 h 2995745"/>
              <a:gd name="connsiteX6" fmla="*/ 1095954 w 4650008"/>
              <a:gd name="connsiteY6" fmla="*/ 2783881 h 2995745"/>
              <a:gd name="connsiteX7" fmla="*/ 236643 w 4650008"/>
              <a:gd name="connsiteY7" fmla="*/ 2036279 h 2995745"/>
              <a:gd name="connsiteX8" fmla="*/ 35538 w 4650008"/>
              <a:gd name="connsiteY8" fmla="*/ 1148904 h 2995745"/>
              <a:gd name="connsiteX9" fmla="*/ 19375 w 4650008"/>
              <a:gd name="connsiteY9" fmla="*/ 0 h 2995745"/>
              <a:gd name="connsiteX0" fmla="*/ 19375 w 4650008"/>
              <a:gd name="connsiteY0" fmla="*/ 0 h 2952526"/>
              <a:gd name="connsiteX1" fmla="*/ 4627780 w 4650008"/>
              <a:gd name="connsiteY1" fmla="*/ 37435 h 2952526"/>
              <a:gd name="connsiteX2" fmla="*/ 4639245 w 4650008"/>
              <a:gd name="connsiteY2" fmla="*/ 843868 h 2952526"/>
              <a:gd name="connsiteX3" fmla="*/ 4478529 w 4650008"/>
              <a:gd name="connsiteY3" fmla="*/ 2009827 h 2952526"/>
              <a:gd name="connsiteX4" fmla="*/ 3937772 w 4650008"/>
              <a:gd name="connsiteY4" fmla="*/ 2578395 h 2952526"/>
              <a:gd name="connsiteX5" fmla="*/ 3008663 w 4650008"/>
              <a:gd name="connsiteY5" fmla="*/ 2882754 h 2952526"/>
              <a:gd name="connsiteX6" fmla="*/ 1095954 w 4650008"/>
              <a:gd name="connsiteY6" fmla="*/ 2783881 h 2952526"/>
              <a:gd name="connsiteX7" fmla="*/ 236643 w 4650008"/>
              <a:gd name="connsiteY7" fmla="*/ 2036279 h 2952526"/>
              <a:gd name="connsiteX8" fmla="*/ 35538 w 4650008"/>
              <a:gd name="connsiteY8" fmla="*/ 1148904 h 2952526"/>
              <a:gd name="connsiteX9" fmla="*/ 19375 w 4650008"/>
              <a:gd name="connsiteY9" fmla="*/ 0 h 2952526"/>
              <a:gd name="connsiteX0" fmla="*/ 19375 w 4650008"/>
              <a:gd name="connsiteY0" fmla="*/ 0 h 2974598"/>
              <a:gd name="connsiteX1" fmla="*/ 4627780 w 4650008"/>
              <a:gd name="connsiteY1" fmla="*/ 37435 h 2974598"/>
              <a:gd name="connsiteX2" fmla="*/ 4639245 w 4650008"/>
              <a:gd name="connsiteY2" fmla="*/ 843868 h 2974598"/>
              <a:gd name="connsiteX3" fmla="*/ 4478529 w 4650008"/>
              <a:gd name="connsiteY3" fmla="*/ 2009827 h 2974598"/>
              <a:gd name="connsiteX4" fmla="*/ 3937772 w 4650008"/>
              <a:gd name="connsiteY4" fmla="*/ 2578395 h 2974598"/>
              <a:gd name="connsiteX5" fmla="*/ 3044153 w 4650008"/>
              <a:gd name="connsiteY5" fmla="*/ 2917357 h 2974598"/>
              <a:gd name="connsiteX6" fmla="*/ 1095954 w 4650008"/>
              <a:gd name="connsiteY6" fmla="*/ 2783881 h 2974598"/>
              <a:gd name="connsiteX7" fmla="*/ 236643 w 4650008"/>
              <a:gd name="connsiteY7" fmla="*/ 2036279 h 2974598"/>
              <a:gd name="connsiteX8" fmla="*/ 35538 w 4650008"/>
              <a:gd name="connsiteY8" fmla="*/ 1148904 h 2974598"/>
              <a:gd name="connsiteX9" fmla="*/ 19375 w 4650008"/>
              <a:gd name="connsiteY9" fmla="*/ 0 h 2974598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236643 w 4650008"/>
              <a:gd name="connsiteY8" fmla="*/ 2036279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176807 w 4650008"/>
              <a:gd name="connsiteY8" fmla="*/ 1997386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3039921"/>
              <a:gd name="connsiteX1" fmla="*/ 4627780 w 4650008"/>
              <a:gd name="connsiteY1" fmla="*/ 37435 h 3039921"/>
              <a:gd name="connsiteX2" fmla="*/ 4639245 w 4650008"/>
              <a:gd name="connsiteY2" fmla="*/ 843868 h 3039921"/>
              <a:gd name="connsiteX3" fmla="*/ 4478529 w 4650008"/>
              <a:gd name="connsiteY3" fmla="*/ 2009827 h 3039921"/>
              <a:gd name="connsiteX4" fmla="*/ 3937772 w 4650008"/>
              <a:gd name="connsiteY4" fmla="*/ 2578395 h 3039921"/>
              <a:gd name="connsiteX5" fmla="*/ 3044153 w 4650008"/>
              <a:gd name="connsiteY5" fmla="*/ 2917357 h 3039921"/>
              <a:gd name="connsiteX6" fmla="*/ 1467798 w 4650008"/>
              <a:gd name="connsiteY6" fmla="*/ 2936216 h 3039921"/>
              <a:gd name="connsiteX7" fmla="*/ 666509 w 4650008"/>
              <a:gd name="connsiteY7" fmla="*/ 2501530 h 3039921"/>
              <a:gd name="connsiteX8" fmla="*/ 176807 w 4650008"/>
              <a:gd name="connsiteY8" fmla="*/ 1997386 h 3039921"/>
              <a:gd name="connsiteX9" fmla="*/ 35538 w 4650008"/>
              <a:gd name="connsiteY9" fmla="*/ 1148904 h 3039921"/>
              <a:gd name="connsiteX10" fmla="*/ 19375 w 4650008"/>
              <a:gd name="connsiteY10" fmla="*/ 0 h 3039921"/>
              <a:gd name="connsiteX0" fmla="*/ 19375 w 4650008"/>
              <a:gd name="connsiteY0" fmla="*/ 0 h 3044824"/>
              <a:gd name="connsiteX1" fmla="*/ 4627780 w 4650008"/>
              <a:gd name="connsiteY1" fmla="*/ 37435 h 3044824"/>
              <a:gd name="connsiteX2" fmla="*/ 4639245 w 4650008"/>
              <a:gd name="connsiteY2" fmla="*/ 843868 h 3044824"/>
              <a:gd name="connsiteX3" fmla="*/ 4478529 w 4650008"/>
              <a:gd name="connsiteY3" fmla="*/ 2009827 h 3044824"/>
              <a:gd name="connsiteX4" fmla="*/ 3937772 w 4650008"/>
              <a:gd name="connsiteY4" fmla="*/ 2578395 h 3044824"/>
              <a:gd name="connsiteX5" fmla="*/ 3044153 w 4650008"/>
              <a:gd name="connsiteY5" fmla="*/ 2917357 h 3044824"/>
              <a:gd name="connsiteX6" fmla="*/ 1467798 w 4650008"/>
              <a:gd name="connsiteY6" fmla="*/ 2936216 h 3044824"/>
              <a:gd name="connsiteX7" fmla="*/ 666509 w 4650008"/>
              <a:gd name="connsiteY7" fmla="*/ 2501530 h 3044824"/>
              <a:gd name="connsiteX8" fmla="*/ 176807 w 4650008"/>
              <a:gd name="connsiteY8" fmla="*/ 1997386 h 3044824"/>
              <a:gd name="connsiteX9" fmla="*/ 35538 w 4650008"/>
              <a:gd name="connsiteY9" fmla="*/ 1148904 h 3044824"/>
              <a:gd name="connsiteX10" fmla="*/ 19375 w 4650008"/>
              <a:gd name="connsiteY10" fmla="*/ 0 h 3044824"/>
              <a:gd name="connsiteX0" fmla="*/ 19375 w 4650008"/>
              <a:gd name="connsiteY0" fmla="*/ 0 h 3049540"/>
              <a:gd name="connsiteX1" fmla="*/ 4627780 w 4650008"/>
              <a:gd name="connsiteY1" fmla="*/ 37435 h 3049540"/>
              <a:gd name="connsiteX2" fmla="*/ 4639245 w 4650008"/>
              <a:gd name="connsiteY2" fmla="*/ 843868 h 3049540"/>
              <a:gd name="connsiteX3" fmla="*/ 4478529 w 4650008"/>
              <a:gd name="connsiteY3" fmla="*/ 2009827 h 3049540"/>
              <a:gd name="connsiteX4" fmla="*/ 3937772 w 4650008"/>
              <a:gd name="connsiteY4" fmla="*/ 2578395 h 3049540"/>
              <a:gd name="connsiteX5" fmla="*/ 3044153 w 4650008"/>
              <a:gd name="connsiteY5" fmla="*/ 2917357 h 3049540"/>
              <a:gd name="connsiteX6" fmla="*/ 2269281 w 4650008"/>
              <a:gd name="connsiteY6" fmla="*/ 3049287 h 3049540"/>
              <a:gd name="connsiteX7" fmla="*/ 1467798 w 4650008"/>
              <a:gd name="connsiteY7" fmla="*/ 2936216 h 3049540"/>
              <a:gd name="connsiteX8" fmla="*/ 666509 w 4650008"/>
              <a:gd name="connsiteY8" fmla="*/ 2501530 h 3049540"/>
              <a:gd name="connsiteX9" fmla="*/ 176807 w 4650008"/>
              <a:gd name="connsiteY9" fmla="*/ 1997386 h 3049540"/>
              <a:gd name="connsiteX10" fmla="*/ 35538 w 4650008"/>
              <a:gd name="connsiteY10" fmla="*/ 1148904 h 3049540"/>
              <a:gd name="connsiteX11" fmla="*/ 19375 w 4650008"/>
              <a:gd name="connsiteY11" fmla="*/ 0 h 3049540"/>
              <a:gd name="connsiteX0" fmla="*/ 19375 w 4650008"/>
              <a:gd name="connsiteY0" fmla="*/ 0 h 3049516"/>
              <a:gd name="connsiteX1" fmla="*/ 4627780 w 4650008"/>
              <a:gd name="connsiteY1" fmla="*/ 37435 h 3049516"/>
              <a:gd name="connsiteX2" fmla="*/ 4639245 w 4650008"/>
              <a:gd name="connsiteY2" fmla="*/ 843868 h 3049516"/>
              <a:gd name="connsiteX3" fmla="*/ 4478529 w 4650008"/>
              <a:gd name="connsiteY3" fmla="*/ 2009827 h 3049516"/>
              <a:gd name="connsiteX4" fmla="*/ 3937772 w 4650008"/>
              <a:gd name="connsiteY4" fmla="*/ 2578395 h 3049516"/>
              <a:gd name="connsiteX5" fmla="*/ 3044153 w 4650008"/>
              <a:gd name="connsiteY5" fmla="*/ 2917357 h 3049516"/>
              <a:gd name="connsiteX6" fmla="*/ 2269281 w 4650008"/>
              <a:gd name="connsiteY6" fmla="*/ 3049287 h 3049516"/>
              <a:gd name="connsiteX7" fmla="*/ 1416509 w 4650008"/>
              <a:gd name="connsiteY7" fmla="*/ 2932975 h 3049516"/>
              <a:gd name="connsiteX8" fmla="*/ 666509 w 4650008"/>
              <a:gd name="connsiteY8" fmla="*/ 2501530 h 3049516"/>
              <a:gd name="connsiteX9" fmla="*/ 176807 w 4650008"/>
              <a:gd name="connsiteY9" fmla="*/ 1997386 h 3049516"/>
              <a:gd name="connsiteX10" fmla="*/ 35538 w 4650008"/>
              <a:gd name="connsiteY10" fmla="*/ 1148904 h 3049516"/>
              <a:gd name="connsiteX11" fmla="*/ 19375 w 4650008"/>
              <a:gd name="connsiteY11" fmla="*/ 0 h 3049516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6783"/>
              <a:gd name="connsiteY0" fmla="*/ 7942 h 3057374"/>
              <a:gd name="connsiteX1" fmla="*/ 4636329 w 4656783"/>
              <a:gd name="connsiteY1" fmla="*/ 0 h 3057374"/>
              <a:gd name="connsiteX2" fmla="*/ 4639245 w 4656783"/>
              <a:gd name="connsiteY2" fmla="*/ 851810 h 3057374"/>
              <a:gd name="connsiteX3" fmla="*/ 4478529 w 4656783"/>
              <a:gd name="connsiteY3" fmla="*/ 2017769 h 3057374"/>
              <a:gd name="connsiteX4" fmla="*/ 3937772 w 4656783"/>
              <a:gd name="connsiteY4" fmla="*/ 2586337 h 3057374"/>
              <a:gd name="connsiteX5" fmla="*/ 3193745 w 4656783"/>
              <a:gd name="connsiteY5" fmla="*/ 2928540 h 3057374"/>
              <a:gd name="connsiteX6" fmla="*/ 2269281 w 4656783"/>
              <a:gd name="connsiteY6" fmla="*/ 3057229 h 3057374"/>
              <a:gd name="connsiteX7" fmla="*/ 1416509 w 4656783"/>
              <a:gd name="connsiteY7" fmla="*/ 2940917 h 3057374"/>
              <a:gd name="connsiteX8" fmla="*/ 666509 w 4656783"/>
              <a:gd name="connsiteY8" fmla="*/ 2509472 h 3057374"/>
              <a:gd name="connsiteX9" fmla="*/ 176807 w 4656783"/>
              <a:gd name="connsiteY9" fmla="*/ 2005328 h 3057374"/>
              <a:gd name="connsiteX10" fmla="*/ 35538 w 4656783"/>
              <a:gd name="connsiteY10" fmla="*/ 1156846 h 3057374"/>
              <a:gd name="connsiteX11" fmla="*/ 19375 w 4656783"/>
              <a:gd name="connsiteY11" fmla="*/ 7942 h 3057374"/>
              <a:gd name="connsiteX0" fmla="*/ 20790 w 4653925"/>
              <a:gd name="connsiteY0" fmla="*/ 0 h 3062398"/>
              <a:gd name="connsiteX1" fmla="*/ 4633471 w 4653925"/>
              <a:gd name="connsiteY1" fmla="*/ 5024 h 3062398"/>
              <a:gd name="connsiteX2" fmla="*/ 4636387 w 4653925"/>
              <a:gd name="connsiteY2" fmla="*/ 856834 h 3062398"/>
              <a:gd name="connsiteX3" fmla="*/ 4475671 w 4653925"/>
              <a:gd name="connsiteY3" fmla="*/ 2022793 h 3062398"/>
              <a:gd name="connsiteX4" fmla="*/ 3934914 w 4653925"/>
              <a:gd name="connsiteY4" fmla="*/ 2591361 h 3062398"/>
              <a:gd name="connsiteX5" fmla="*/ 3190887 w 4653925"/>
              <a:gd name="connsiteY5" fmla="*/ 2933564 h 3062398"/>
              <a:gd name="connsiteX6" fmla="*/ 2266423 w 4653925"/>
              <a:gd name="connsiteY6" fmla="*/ 3062253 h 3062398"/>
              <a:gd name="connsiteX7" fmla="*/ 1413651 w 4653925"/>
              <a:gd name="connsiteY7" fmla="*/ 2945941 h 3062398"/>
              <a:gd name="connsiteX8" fmla="*/ 663651 w 4653925"/>
              <a:gd name="connsiteY8" fmla="*/ 2514496 h 3062398"/>
              <a:gd name="connsiteX9" fmla="*/ 173949 w 4653925"/>
              <a:gd name="connsiteY9" fmla="*/ 2010352 h 3062398"/>
              <a:gd name="connsiteX10" fmla="*/ 32680 w 4653925"/>
              <a:gd name="connsiteY10" fmla="*/ 1161870 h 3062398"/>
              <a:gd name="connsiteX11" fmla="*/ 20790 w 4653925"/>
              <a:gd name="connsiteY11" fmla="*/ 0 h 3062398"/>
              <a:gd name="connsiteX0" fmla="*/ 1932 w 4635067"/>
              <a:gd name="connsiteY0" fmla="*/ 0 h 3062398"/>
              <a:gd name="connsiteX1" fmla="*/ 4614613 w 4635067"/>
              <a:gd name="connsiteY1" fmla="*/ 5024 h 3062398"/>
              <a:gd name="connsiteX2" fmla="*/ 4617529 w 4635067"/>
              <a:gd name="connsiteY2" fmla="*/ 856834 h 3062398"/>
              <a:gd name="connsiteX3" fmla="*/ 4456813 w 4635067"/>
              <a:gd name="connsiteY3" fmla="*/ 2022793 h 3062398"/>
              <a:gd name="connsiteX4" fmla="*/ 3916056 w 4635067"/>
              <a:gd name="connsiteY4" fmla="*/ 2591361 h 3062398"/>
              <a:gd name="connsiteX5" fmla="*/ 3172029 w 4635067"/>
              <a:gd name="connsiteY5" fmla="*/ 2933564 h 3062398"/>
              <a:gd name="connsiteX6" fmla="*/ 2247565 w 4635067"/>
              <a:gd name="connsiteY6" fmla="*/ 3062253 h 3062398"/>
              <a:gd name="connsiteX7" fmla="*/ 1394793 w 4635067"/>
              <a:gd name="connsiteY7" fmla="*/ 2945941 h 3062398"/>
              <a:gd name="connsiteX8" fmla="*/ 644793 w 4635067"/>
              <a:gd name="connsiteY8" fmla="*/ 2514496 h 3062398"/>
              <a:gd name="connsiteX9" fmla="*/ 155091 w 4635067"/>
              <a:gd name="connsiteY9" fmla="*/ 2010352 h 3062398"/>
              <a:gd name="connsiteX10" fmla="*/ 13822 w 4635067"/>
              <a:gd name="connsiteY10" fmla="*/ 1161870 h 3062398"/>
              <a:gd name="connsiteX11" fmla="*/ 1932 w 4635067"/>
              <a:gd name="connsiteY11" fmla="*/ 0 h 3062398"/>
              <a:gd name="connsiteX0" fmla="*/ 1931 w 4635066"/>
              <a:gd name="connsiteY0" fmla="*/ 0 h 3062398"/>
              <a:gd name="connsiteX1" fmla="*/ 4614612 w 4635066"/>
              <a:gd name="connsiteY1" fmla="*/ 5024 h 3062398"/>
              <a:gd name="connsiteX2" fmla="*/ 4617528 w 4635066"/>
              <a:gd name="connsiteY2" fmla="*/ 856834 h 3062398"/>
              <a:gd name="connsiteX3" fmla="*/ 4456812 w 4635066"/>
              <a:gd name="connsiteY3" fmla="*/ 2022793 h 3062398"/>
              <a:gd name="connsiteX4" fmla="*/ 3916055 w 4635066"/>
              <a:gd name="connsiteY4" fmla="*/ 2591361 h 3062398"/>
              <a:gd name="connsiteX5" fmla="*/ 3172028 w 4635066"/>
              <a:gd name="connsiteY5" fmla="*/ 2933564 h 3062398"/>
              <a:gd name="connsiteX6" fmla="*/ 2247564 w 4635066"/>
              <a:gd name="connsiteY6" fmla="*/ 3062253 h 3062398"/>
              <a:gd name="connsiteX7" fmla="*/ 1394792 w 4635066"/>
              <a:gd name="connsiteY7" fmla="*/ 2945941 h 3062398"/>
              <a:gd name="connsiteX8" fmla="*/ 644792 w 4635066"/>
              <a:gd name="connsiteY8" fmla="*/ 2514496 h 3062398"/>
              <a:gd name="connsiteX9" fmla="*/ 155090 w 4635066"/>
              <a:gd name="connsiteY9" fmla="*/ 2010352 h 3062398"/>
              <a:gd name="connsiteX10" fmla="*/ 13821 w 4635066"/>
              <a:gd name="connsiteY10" fmla="*/ 1161870 h 3062398"/>
              <a:gd name="connsiteX11" fmla="*/ 1931 w 4635066"/>
              <a:gd name="connsiteY11" fmla="*/ 0 h 3062398"/>
              <a:gd name="connsiteX0" fmla="*/ 10263 w 4632686"/>
              <a:gd name="connsiteY0" fmla="*/ 0 h 3192368"/>
              <a:gd name="connsiteX1" fmla="*/ 4612232 w 4632686"/>
              <a:gd name="connsiteY1" fmla="*/ 134994 h 3192368"/>
              <a:gd name="connsiteX2" fmla="*/ 4615148 w 4632686"/>
              <a:gd name="connsiteY2" fmla="*/ 986804 h 3192368"/>
              <a:gd name="connsiteX3" fmla="*/ 4454432 w 4632686"/>
              <a:gd name="connsiteY3" fmla="*/ 2152763 h 3192368"/>
              <a:gd name="connsiteX4" fmla="*/ 3913675 w 4632686"/>
              <a:gd name="connsiteY4" fmla="*/ 2721331 h 3192368"/>
              <a:gd name="connsiteX5" fmla="*/ 3169648 w 4632686"/>
              <a:gd name="connsiteY5" fmla="*/ 3063534 h 3192368"/>
              <a:gd name="connsiteX6" fmla="*/ 2245184 w 4632686"/>
              <a:gd name="connsiteY6" fmla="*/ 3192223 h 3192368"/>
              <a:gd name="connsiteX7" fmla="*/ 1392412 w 4632686"/>
              <a:gd name="connsiteY7" fmla="*/ 3075911 h 3192368"/>
              <a:gd name="connsiteX8" fmla="*/ 642412 w 4632686"/>
              <a:gd name="connsiteY8" fmla="*/ 2644466 h 3192368"/>
              <a:gd name="connsiteX9" fmla="*/ 152710 w 4632686"/>
              <a:gd name="connsiteY9" fmla="*/ 2140322 h 3192368"/>
              <a:gd name="connsiteX10" fmla="*/ 11441 w 4632686"/>
              <a:gd name="connsiteY10" fmla="*/ 1291840 h 3192368"/>
              <a:gd name="connsiteX11" fmla="*/ 10263 w 4632686"/>
              <a:gd name="connsiteY11" fmla="*/ 0 h 3192368"/>
              <a:gd name="connsiteX0" fmla="*/ 10263 w 4650727"/>
              <a:gd name="connsiteY0" fmla="*/ 11222 h 3203590"/>
              <a:gd name="connsiteX1" fmla="*/ 4633656 w 4650727"/>
              <a:gd name="connsiteY1" fmla="*/ 0 h 3203590"/>
              <a:gd name="connsiteX2" fmla="*/ 4615148 w 4650727"/>
              <a:gd name="connsiteY2" fmla="*/ 998026 h 3203590"/>
              <a:gd name="connsiteX3" fmla="*/ 4454432 w 4650727"/>
              <a:gd name="connsiteY3" fmla="*/ 2163985 h 3203590"/>
              <a:gd name="connsiteX4" fmla="*/ 3913675 w 4650727"/>
              <a:gd name="connsiteY4" fmla="*/ 2732553 h 3203590"/>
              <a:gd name="connsiteX5" fmla="*/ 3169648 w 4650727"/>
              <a:gd name="connsiteY5" fmla="*/ 3074756 h 3203590"/>
              <a:gd name="connsiteX6" fmla="*/ 2245184 w 4650727"/>
              <a:gd name="connsiteY6" fmla="*/ 3203445 h 3203590"/>
              <a:gd name="connsiteX7" fmla="*/ 1392412 w 4650727"/>
              <a:gd name="connsiteY7" fmla="*/ 3087133 h 3203590"/>
              <a:gd name="connsiteX8" fmla="*/ 642412 w 4650727"/>
              <a:gd name="connsiteY8" fmla="*/ 2655688 h 3203590"/>
              <a:gd name="connsiteX9" fmla="*/ 152710 w 4650727"/>
              <a:gd name="connsiteY9" fmla="*/ 2151544 h 3203590"/>
              <a:gd name="connsiteX10" fmla="*/ 11441 w 4650727"/>
              <a:gd name="connsiteY10" fmla="*/ 1303062 h 3203590"/>
              <a:gd name="connsiteX11" fmla="*/ 10263 w 4650727"/>
              <a:gd name="connsiteY11" fmla="*/ 11222 h 3203590"/>
              <a:gd name="connsiteX0" fmla="*/ 10263 w 4669743"/>
              <a:gd name="connsiteY0" fmla="*/ 0 h 3192368"/>
              <a:gd name="connsiteX1" fmla="*/ 4655080 w 4669743"/>
              <a:gd name="connsiteY1" fmla="*/ 103308 h 3192368"/>
              <a:gd name="connsiteX2" fmla="*/ 4615148 w 4669743"/>
              <a:gd name="connsiteY2" fmla="*/ 986804 h 3192368"/>
              <a:gd name="connsiteX3" fmla="*/ 4454432 w 4669743"/>
              <a:gd name="connsiteY3" fmla="*/ 2152763 h 3192368"/>
              <a:gd name="connsiteX4" fmla="*/ 3913675 w 4669743"/>
              <a:gd name="connsiteY4" fmla="*/ 2721331 h 3192368"/>
              <a:gd name="connsiteX5" fmla="*/ 3169648 w 4669743"/>
              <a:gd name="connsiteY5" fmla="*/ 3063534 h 3192368"/>
              <a:gd name="connsiteX6" fmla="*/ 2245184 w 4669743"/>
              <a:gd name="connsiteY6" fmla="*/ 3192223 h 3192368"/>
              <a:gd name="connsiteX7" fmla="*/ 1392412 w 4669743"/>
              <a:gd name="connsiteY7" fmla="*/ 3075911 h 3192368"/>
              <a:gd name="connsiteX8" fmla="*/ 642412 w 4669743"/>
              <a:gd name="connsiteY8" fmla="*/ 2644466 h 3192368"/>
              <a:gd name="connsiteX9" fmla="*/ 152710 w 4669743"/>
              <a:gd name="connsiteY9" fmla="*/ 2140322 h 3192368"/>
              <a:gd name="connsiteX10" fmla="*/ 11441 w 4669743"/>
              <a:gd name="connsiteY10" fmla="*/ 1291840 h 3192368"/>
              <a:gd name="connsiteX11" fmla="*/ 10263 w 4669743"/>
              <a:gd name="connsiteY11" fmla="*/ 0 h 3192368"/>
              <a:gd name="connsiteX0" fmla="*/ 1930 w 4672122"/>
              <a:gd name="connsiteY0" fmla="*/ 2412 h 3089060"/>
              <a:gd name="connsiteX1" fmla="*/ 4657459 w 4672122"/>
              <a:gd name="connsiteY1" fmla="*/ 0 h 3089060"/>
              <a:gd name="connsiteX2" fmla="*/ 4617527 w 4672122"/>
              <a:gd name="connsiteY2" fmla="*/ 883496 h 3089060"/>
              <a:gd name="connsiteX3" fmla="*/ 4456811 w 4672122"/>
              <a:gd name="connsiteY3" fmla="*/ 2049455 h 3089060"/>
              <a:gd name="connsiteX4" fmla="*/ 3916054 w 4672122"/>
              <a:gd name="connsiteY4" fmla="*/ 2618023 h 3089060"/>
              <a:gd name="connsiteX5" fmla="*/ 3172027 w 4672122"/>
              <a:gd name="connsiteY5" fmla="*/ 2960226 h 3089060"/>
              <a:gd name="connsiteX6" fmla="*/ 2247563 w 4672122"/>
              <a:gd name="connsiteY6" fmla="*/ 3088915 h 3089060"/>
              <a:gd name="connsiteX7" fmla="*/ 1394791 w 4672122"/>
              <a:gd name="connsiteY7" fmla="*/ 2972603 h 3089060"/>
              <a:gd name="connsiteX8" fmla="*/ 644791 w 4672122"/>
              <a:gd name="connsiteY8" fmla="*/ 2541158 h 3089060"/>
              <a:gd name="connsiteX9" fmla="*/ 155089 w 4672122"/>
              <a:gd name="connsiteY9" fmla="*/ 2037014 h 3089060"/>
              <a:gd name="connsiteX10" fmla="*/ 13820 w 4672122"/>
              <a:gd name="connsiteY10" fmla="*/ 1188532 h 3089060"/>
              <a:gd name="connsiteX11" fmla="*/ 1930 w 4672122"/>
              <a:gd name="connsiteY11" fmla="*/ 2412 h 3089060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4456811 w 4721872"/>
              <a:gd name="connsiteY3" fmla="*/ 2047043 h 3086648"/>
              <a:gd name="connsiteX4" fmla="*/ 3916054 w 4721872"/>
              <a:gd name="connsiteY4" fmla="*/ 2615611 h 3086648"/>
              <a:gd name="connsiteX5" fmla="*/ 3172027 w 4721872"/>
              <a:gd name="connsiteY5" fmla="*/ 2957814 h 3086648"/>
              <a:gd name="connsiteX6" fmla="*/ 2247563 w 4721872"/>
              <a:gd name="connsiteY6" fmla="*/ 3086503 h 3086648"/>
              <a:gd name="connsiteX7" fmla="*/ 1394791 w 4721872"/>
              <a:gd name="connsiteY7" fmla="*/ 2970191 h 3086648"/>
              <a:gd name="connsiteX8" fmla="*/ 644791 w 4721872"/>
              <a:gd name="connsiteY8" fmla="*/ 2538746 h 3086648"/>
              <a:gd name="connsiteX9" fmla="*/ 155089 w 4721872"/>
              <a:gd name="connsiteY9" fmla="*/ 2034602 h 3086648"/>
              <a:gd name="connsiteX10" fmla="*/ 13820 w 4721872"/>
              <a:gd name="connsiteY10" fmla="*/ 1186120 h 3086648"/>
              <a:gd name="connsiteX11" fmla="*/ 1930 w 4721872"/>
              <a:gd name="connsiteY11" fmla="*/ 0 h 3086648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3916054 w 4721872"/>
              <a:gd name="connsiteY3" fmla="*/ 2615611 h 3086648"/>
              <a:gd name="connsiteX4" fmla="*/ 3172027 w 4721872"/>
              <a:gd name="connsiteY4" fmla="*/ 2957814 h 3086648"/>
              <a:gd name="connsiteX5" fmla="*/ 2247563 w 4721872"/>
              <a:gd name="connsiteY5" fmla="*/ 3086503 h 3086648"/>
              <a:gd name="connsiteX6" fmla="*/ 1394791 w 4721872"/>
              <a:gd name="connsiteY6" fmla="*/ 2970191 h 3086648"/>
              <a:gd name="connsiteX7" fmla="*/ 644791 w 4721872"/>
              <a:gd name="connsiteY7" fmla="*/ 2538746 h 3086648"/>
              <a:gd name="connsiteX8" fmla="*/ 155089 w 4721872"/>
              <a:gd name="connsiteY8" fmla="*/ 2034602 h 3086648"/>
              <a:gd name="connsiteX9" fmla="*/ 13820 w 4721872"/>
              <a:gd name="connsiteY9" fmla="*/ 1186120 h 3086648"/>
              <a:gd name="connsiteX10" fmla="*/ 1930 w 4721872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155089 w 4720008"/>
              <a:gd name="connsiteY7" fmla="*/ 2034602 h 3086648"/>
              <a:gd name="connsiteX8" fmla="*/ 13820 w 4720008"/>
              <a:gd name="connsiteY8" fmla="*/ 1186120 h 3086648"/>
              <a:gd name="connsiteX9" fmla="*/ 1930 w 4720008"/>
              <a:gd name="connsiteY9" fmla="*/ 0 h 3086648"/>
              <a:gd name="connsiteX0" fmla="*/ 1930 w 4720008"/>
              <a:gd name="connsiteY0" fmla="*/ 0 h 3091210"/>
              <a:gd name="connsiteX1" fmla="*/ 4711018 w 4720008"/>
              <a:gd name="connsiteY1" fmla="*/ 120927 h 3091210"/>
              <a:gd name="connsiteX2" fmla="*/ 4574680 w 4720008"/>
              <a:gd name="connsiteY2" fmla="*/ 1365633 h 3091210"/>
              <a:gd name="connsiteX3" fmla="*/ 3916054 w 4720008"/>
              <a:gd name="connsiteY3" fmla="*/ 2615611 h 3091210"/>
              <a:gd name="connsiteX4" fmla="*/ 3172027 w 4720008"/>
              <a:gd name="connsiteY4" fmla="*/ 2957814 h 3091210"/>
              <a:gd name="connsiteX5" fmla="*/ 2247563 w 4720008"/>
              <a:gd name="connsiteY5" fmla="*/ 3086503 h 3091210"/>
              <a:gd name="connsiteX6" fmla="*/ 1234115 w 4720008"/>
              <a:gd name="connsiteY6" fmla="*/ 3023051 h 3091210"/>
              <a:gd name="connsiteX7" fmla="*/ 155089 w 4720008"/>
              <a:gd name="connsiteY7" fmla="*/ 2034602 h 3091210"/>
              <a:gd name="connsiteX8" fmla="*/ 13820 w 4720008"/>
              <a:gd name="connsiteY8" fmla="*/ 1186120 h 3091210"/>
              <a:gd name="connsiteX9" fmla="*/ 1930 w 4720008"/>
              <a:gd name="connsiteY9" fmla="*/ 0 h 3091210"/>
              <a:gd name="connsiteX0" fmla="*/ 1930 w 4720008"/>
              <a:gd name="connsiteY0" fmla="*/ 0 h 3089347"/>
              <a:gd name="connsiteX1" fmla="*/ 4711018 w 4720008"/>
              <a:gd name="connsiteY1" fmla="*/ 120927 h 3089347"/>
              <a:gd name="connsiteX2" fmla="*/ 4574680 w 4720008"/>
              <a:gd name="connsiteY2" fmla="*/ 1365633 h 3089347"/>
              <a:gd name="connsiteX3" fmla="*/ 3916054 w 4720008"/>
              <a:gd name="connsiteY3" fmla="*/ 2615611 h 3089347"/>
              <a:gd name="connsiteX4" fmla="*/ 3225585 w 4720008"/>
              <a:gd name="connsiteY4" fmla="*/ 2984244 h 3089347"/>
              <a:gd name="connsiteX5" fmla="*/ 2247563 w 4720008"/>
              <a:gd name="connsiteY5" fmla="*/ 3086503 h 3089347"/>
              <a:gd name="connsiteX6" fmla="*/ 1234115 w 4720008"/>
              <a:gd name="connsiteY6" fmla="*/ 3023051 h 3089347"/>
              <a:gd name="connsiteX7" fmla="*/ 155089 w 4720008"/>
              <a:gd name="connsiteY7" fmla="*/ 2034602 h 3089347"/>
              <a:gd name="connsiteX8" fmla="*/ 13820 w 4720008"/>
              <a:gd name="connsiteY8" fmla="*/ 1186120 h 3089347"/>
              <a:gd name="connsiteX9" fmla="*/ 1930 w 4720008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574680"/>
              <a:gd name="connsiteY0" fmla="*/ 0 h 3089347"/>
              <a:gd name="connsiteX1" fmla="*/ 4574680 w 4574680"/>
              <a:gd name="connsiteY1" fmla="*/ 1365633 h 3089347"/>
              <a:gd name="connsiteX2" fmla="*/ 3916054 w 4574680"/>
              <a:gd name="connsiteY2" fmla="*/ 2615611 h 3089347"/>
              <a:gd name="connsiteX3" fmla="*/ 3225585 w 4574680"/>
              <a:gd name="connsiteY3" fmla="*/ 2984244 h 3089347"/>
              <a:gd name="connsiteX4" fmla="*/ 2247563 w 4574680"/>
              <a:gd name="connsiteY4" fmla="*/ 3086503 h 3089347"/>
              <a:gd name="connsiteX5" fmla="*/ 1234115 w 4574680"/>
              <a:gd name="connsiteY5" fmla="*/ 3023051 h 3089347"/>
              <a:gd name="connsiteX6" fmla="*/ 155089 w 4574680"/>
              <a:gd name="connsiteY6" fmla="*/ 2034602 h 3089347"/>
              <a:gd name="connsiteX7" fmla="*/ 13820 w 4574680"/>
              <a:gd name="connsiteY7" fmla="*/ 1186120 h 3089347"/>
              <a:gd name="connsiteX8" fmla="*/ 1930 w 4574680"/>
              <a:gd name="connsiteY8" fmla="*/ 0 h 3089347"/>
              <a:gd name="connsiteX0" fmla="*/ 0 w 4560860"/>
              <a:gd name="connsiteY0" fmla="*/ 55958 h 1959185"/>
              <a:gd name="connsiteX1" fmla="*/ 4560860 w 4560860"/>
              <a:gd name="connsiteY1" fmla="*/ 235471 h 1959185"/>
              <a:gd name="connsiteX2" fmla="*/ 3902234 w 4560860"/>
              <a:gd name="connsiteY2" fmla="*/ 1485449 h 1959185"/>
              <a:gd name="connsiteX3" fmla="*/ 3211765 w 4560860"/>
              <a:gd name="connsiteY3" fmla="*/ 1854082 h 1959185"/>
              <a:gd name="connsiteX4" fmla="*/ 2233743 w 4560860"/>
              <a:gd name="connsiteY4" fmla="*/ 1956341 h 1959185"/>
              <a:gd name="connsiteX5" fmla="*/ 1220295 w 4560860"/>
              <a:gd name="connsiteY5" fmla="*/ 1892889 h 1959185"/>
              <a:gd name="connsiteX6" fmla="*/ 141269 w 4560860"/>
              <a:gd name="connsiteY6" fmla="*/ 904440 h 1959185"/>
              <a:gd name="connsiteX7" fmla="*/ 0 w 4560860"/>
              <a:gd name="connsiteY7" fmla="*/ 55958 h 1959185"/>
              <a:gd name="connsiteX0" fmla="*/ 0 w 4419591"/>
              <a:gd name="connsiteY0" fmla="*/ 681456 h 1736201"/>
              <a:gd name="connsiteX1" fmla="*/ 4419591 w 4419591"/>
              <a:gd name="connsiteY1" fmla="*/ 12487 h 1736201"/>
              <a:gd name="connsiteX2" fmla="*/ 3760965 w 4419591"/>
              <a:gd name="connsiteY2" fmla="*/ 1262465 h 1736201"/>
              <a:gd name="connsiteX3" fmla="*/ 3070496 w 4419591"/>
              <a:gd name="connsiteY3" fmla="*/ 1631098 h 1736201"/>
              <a:gd name="connsiteX4" fmla="*/ 2092474 w 4419591"/>
              <a:gd name="connsiteY4" fmla="*/ 1733357 h 1736201"/>
              <a:gd name="connsiteX5" fmla="*/ 1079026 w 4419591"/>
              <a:gd name="connsiteY5" fmla="*/ 1669905 h 1736201"/>
              <a:gd name="connsiteX6" fmla="*/ 0 w 4419591"/>
              <a:gd name="connsiteY6" fmla="*/ 681456 h 1736201"/>
              <a:gd name="connsiteX0" fmla="*/ 0 w 4444077"/>
              <a:gd name="connsiteY0" fmla="*/ 278206 h 1768127"/>
              <a:gd name="connsiteX1" fmla="*/ 4444077 w 4444077"/>
              <a:gd name="connsiteY1" fmla="*/ 44413 h 1768127"/>
              <a:gd name="connsiteX2" fmla="*/ 3785451 w 4444077"/>
              <a:gd name="connsiteY2" fmla="*/ 1294391 h 1768127"/>
              <a:gd name="connsiteX3" fmla="*/ 3094982 w 4444077"/>
              <a:gd name="connsiteY3" fmla="*/ 1663024 h 1768127"/>
              <a:gd name="connsiteX4" fmla="*/ 2116960 w 4444077"/>
              <a:gd name="connsiteY4" fmla="*/ 1765283 h 1768127"/>
              <a:gd name="connsiteX5" fmla="*/ 1103512 w 4444077"/>
              <a:gd name="connsiteY5" fmla="*/ 1701831 h 1768127"/>
              <a:gd name="connsiteX6" fmla="*/ 0 w 4444077"/>
              <a:gd name="connsiteY6" fmla="*/ 278206 h 176812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3650 h 1743571"/>
              <a:gd name="connsiteX1" fmla="*/ 4444077 w 4444077"/>
              <a:gd name="connsiteY1" fmla="*/ 19857 h 1743571"/>
              <a:gd name="connsiteX2" fmla="*/ 3785451 w 4444077"/>
              <a:gd name="connsiteY2" fmla="*/ 1269835 h 1743571"/>
              <a:gd name="connsiteX3" fmla="*/ 3094982 w 4444077"/>
              <a:gd name="connsiteY3" fmla="*/ 1638468 h 1743571"/>
              <a:gd name="connsiteX4" fmla="*/ 2116960 w 4444077"/>
              <a:gd name="connsiteY4" fmla="*/ 1740727 h 1743571"/>
              <a:gd name="connsiteX5" fmla="*/ 1103512 w 4444077"/>
              <a:gd name="connsiteY5" fmla="*/ 1677275 h 1743571"/>
              <a:gd name="connsiteX6" fmla="*/ 0 w 4444077"/>
              <a:gd name="connsiteY6" fmla="*/ 253650 h 1743571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4077" h="1723714">
                <a:moveTo>
                  <a:pt x="0" y="233793"/>
                </a:moveTo>
                <a:cubicBezTo>
                  <a:pt x="1291362" y="189652"/>
                  <a:pt x="3168354" y="57895"/>
                  <a:pt x="4444077" y="0"/>
                </a:cubicBezTo>
                <a:cubicBezTo>
                  <a:pt x="4352550" y="749432"/>
                  <a:pt x="4165621" y="965526"/>
                  <a:pt x="3785451" y="1249978"/>
                </a:cubicBezTo>
                <a:cubicBezTo>
                  <a:pt x="3673777" y="1343004"/>
                  <a:pt x="3277609" y="1550393"/>
                  <a:pt x="3094982" y="1618611"/>
                </a:cubicBezTo>
                <a:cubicBezTo>
                  <a:pt x="2720022" y="1693312"/>
                  <a:pt x="2448872" y="1714402"/>
                  <a:pt x="2116960" y="1720870"/>
                </a:cubicBezTo>
                <a:cubicBezTo>
                  <a:pt x="1785048" y="1727338"/>
                  <a:pt x="1342148" y="1728723"/>
                  <a:pt x="1103512" y="1657418"/>
                </a:cubicBezTo>
                <a:cubicBezTo>
                  <a:pt x="754766" y="1482101"/>
                  <a:pt x="340352" y="1121045"/>
                  <a:pt x="0" y="2337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Star: 7 Points 2">
            <a:extLst>
              <a:ext uri="{FF2B5EF4-FFF2-40B4-BE49-F238E27FC236}">
                <a16:creationId xmlns:a16="http://schemas.microsoft.com/office/drawing/2014/main" id="{F82C3035-0D94-8ADF-0DE8-0556DA540FF6}"/>
              </a:ext>
            </a:extLst>
          </p:cNvPr>
          <p:cNvSpPr/>
          <p:nvPr/>
        </p:nvSpPr>
        <p:spPr>
          <a:xfrm rot="18062601">
            <a:off x="1686615" y="3570969"/>
            <a:ext cx="1886784" cy="1900950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FBA6A1D-A642-FFEA-C959-A64BD06A6A6C}"/>
              </a:ext>
            </a:extLst>
          </p:cNvPr>
          <p:cNvSpPr/>
          <p:nvPr/>
        </p:nvSpPr>
        <p:spPr>
          <a:xfrm rot="17755581">
            <a:off x="2689157" y="5224197"/>
            <a:ext cx="2003020" cy="1096769"/>
          </a:xfrm>
          <a:custGeom>
            <a:avLst/>
            <a:gdLst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96094 w 3429855"/>
              <a:gd name="connsiteY2" fmla="*/ 1904172 h 1967436"/>
              <a:gd name="connsiteX3" fmla="*/ 30923 w 3429855"/>
              <a:gd name="connsiteY3" fmla="*/ 873691 h 1967436"/>
              <a:gd name="connsiteX4" fmla="*/ 12232 w 3429855"/>
              <a:gd name="connsiteY4" fmla="*/ 0 h 1967436"/>
              <a:gd name="connsiteX5" fmla="*/ 3416309 w 3429855"/>
              <a:gd name="connsiteY5" fmla="*/ 4176 h 1967436"/>
              <a:gd name="connsiteX6" fmla="*/ 3410360 w 3429855"/>
              <a:gd name="connsiteY6" fmla="*/ 1246580 h 1967436"/>
              <a:gd name="connsiteX7" fmla="*/ 3389093 w 3429855"/>
              <a:gd name="connsiteY7" fmla="*/ 1921570 h 1967436"/>
              <a:gd name="connsiteX0" fmla="*/ 3383099 w 3660758"/>
              <a:gd name="connsiteY0" fmla="*/ 1967436 h 1967436"/>
              <a:gd name="connsiteX1" fmla="*/ 103200 w 3660758"/>
              <a:gd name="connsiteY1" fmla="*/ 1967436 h 1967436"/>
              <a:gd name="connsiteX2" fmla="*/ 96094 w 3660758"/>
              <a:gd name="connsiteY2" fmla="*/ 1904172 h 1967436"/>
              <a:gd name="connsiteX3" fmla="*/ 30923 w 3660758"/>
              <a:gd name="connsiteY3" fmla="*/ 873691 h 1967436"/>
              <a:gd name="connsiteX4" fmla="*/ 12232 w 3660758"/>
              <a:gd name="connsiteY4" fmla="*/ 0 h 1967436"/>
              <a:gd name="connsiteX5" fmla="*/ 3416309 w 3660758"/>
              <a:gd name="connsiteY5" fmla="*/ 4176 h 1967436"/>
              <a:gd name="connsiteX6" fmla="*/ 3389093 w 3660758"/>
              <a:gd name="connsiteY6" fmla="*/ 1921570 h 1967436"/>
              <a:gd name="connsiteX7" fmla="*/ 3383099 w 3660758"/>
              <a:gd name="connsiteY7" fmla="*/ 1967436 h 1967436"/>
              <a:gd name="connsiteX0" fmla="*/ 3383099 w 3431409"/>
              <a:gd name="connsiteY0" fmla="*/ 1967436 h 1967436"/>
              <a:gd name="connsiteX1" fmla="*/ 103200 w 3431409"/>
              <a:gd name="connsiteY1" fmla="*/ 1967436 h 1967436"/>
              <a:gd name="connsiteX2" fmla="*/ 96094 w 3431409"/>
              <a:gd name="connsiteY2" fmla="*/ 1904172 h 1967436"/>
              <a:gd name="connsiteX3" fmla="*/ 30923 w 3431409"/>
              <a:gd name="connsiteY3" fmla="*/ 873691 h 1967436"/>
              <a:gd name="connsiteX4" fmla="*/ 12232 w 3431409"/>
              <a:gd name="connsiteY4" fmla="*/ 0 h 1967436"/>
              <a:gd name="connsiteX5" fmla="*/ 3416309 w 3431409"/>
              <a:gd name="connsiteY5" fmla="*/ 4176 h 1967436"/>
              <a:gd name="connsiteX6" fmla="*/ 3389093 w 3431409"/>
              <a:gd name="connsiteY6" fmla="*/ 1921570 h 1967436"/>
              <a:gd name="connsiteX7" fmla="*/ 3383099 w 3431409"/>
              <a:gd name="connsiteY7" fmla="*/ 1967436 h 19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1409" h="1967436">
                <a:moveTo>
                  <a:pt x="3383099" y="1967436"/>
                </a:moveTo>
                <a:lnTo>
                  <a:pt x="103200" y="1967436"/>
                </a:lnTo>
                <a:lnTo>
                  <a:pt x="96094" y="1904172"/>
                </a:lnTo>
                <a:cubicBezTo>
                  <a:pt x="59860" y="1517992"/>
                  <a:pt x="52689" y="1111230"/>
                  <a:pt x="30923" y="873691"/>
                </a:cubicBezTo>
                <a:cubicBezTo>
                  <a:pt x="8050" y="534740"/>
                  <a:pt x="-14733" y="250973"/>
                  <a:pt x="12232" y="0"/>
                </a:cubicBezTo>
                <a:lnTo>
                  <a:pt x="3416309" y="4176"/>
                </a:lnTo>
                <a:cubicBezTo>
                  <a:pt x="3460337" y="1363846"/>
                  <a:pt x="3394628" y="1594360"/>
                  <a:pt x="3389093" y="1921570"/>
                </a:cubicBezTo>
                <a:lnTo>
                  <a:pt x="3383099" y="19674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52DA47-97EB-C152-1228-A51F55B73D73}"/>
              </a:ext>
            </a:extLst>
          </p:cNvPr>
          <p:cNvGrpSpPr/>
          <p:nvPr/>
        </p:nvGrpSpPr>
        <p:grpSpPr>
          <a:xfrm>
            <a:off x="2301013" y="4314649"/>
            <a:ext cx="689925" cy="312906"/>
            <a:chOff x="1162566" y="1754387"/>
            <a:chExt cx="689925" cy="31290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EB2478F-A743-FE6F-6997-12E196EE2F06}"/>
                </a:ext>
              </a:extLst>
            </p:cNvPr>
            <p:cNvSpPr/>
            <p:nvPr/>
          </p:nvSpPr>
          <p:spPr>
            <a:xfrm rot="21262796" flipV="1">
              <a:off x="1162566" y="1771850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391B45E-F469-B6A8-F28E-A7F3058221E2}"/>
                </a:ext>
              </a:extLst>
            </p:cNvPr>
            <p:cNvSpPr/>
            <p:nvPr/>
          </p:nvSpPr>
          <p:spPr>
            <a:xfrm rot="18622065" flipV="1">
              <a:off x="1298352" y="1861050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4706A5-7A0D-5A74-03B7-BC81D7311A30}"/>
                </a:ext>
              </a:extLst>
            </p:cNvPr>
            <p:cNvSpPr/>
            <p:nvPr/>
          </p:nvSpPr>
          <p:spPr>
            <a:xfrm rot="21262796" flipV="1">
              <a:off x="1575997" y="1754387"/>
              <a:ext cx="250414" cy="295443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F770CF4-B3EE-6232-E447-04277D5FCCF6}"/>
                </a:ext>
              </a:extLst>
            </p:cNvPr>
            <p:cNvSpPr/>
            <p:nvPr/>
          </p:nvSpPr>
          <p:spPr>
            <a:xfrm rot="18622065" flipV="1">
              <a:off x="1711783" y="1843587"/>
              <a:ext cx="149879" cy="131537"/>
            </a:xfrm>
            <a:custGeom>
              <a:avLst/>
              <a:gdLst>
                <a:gd name="connsiteX0" fmla="*/ 149879 w 149879"/>
                <a:gd name="connsiteY0" fmla="*/ 105628 h 131537"/>
                <a:gd name="connsiteX1" fmla="*/ 147897 w 149879"/>
                <a:gd name="connsiteY1" fmla="*/ 97833 h 131537"/>
                <a:gd name="connsiteX2" fmla="*/ 115021 w 149879"/>
                <a:gd name="connsiteY2" fmla="*/ 49643 h 131537"/>
                <a:gd name="connsiteX3" fmla="*/ 16070 w 149879"/>
                <a:gd name="connsiteY3" fmla="*/ 0 h 131537"/>
                <a:gd name="connsiteX4" fmla="*/ 4741 w 149879"/>
                <a:gd name="connsiteY4" fmla="*/ 1093 h 131537"/>
                <a:gd name="connsiteX5" fmla="*/ 2207 w 149879"/>
                <a:gd name="connsiteY5" fmla="*/ 2021 h 131537"/>
                <a:gd name="connsiteX6" fmla="*/ 878 w 149879"/>
                <a:gd name="connsiteY6" fmla="*/ 7595 h 131537"/>
                <a:gd name="connsiteX7" fmla="*/ 85594 w 149879"/>
                <a:gd name="connsiteY7" fmla="*/ 131308 h 131537"/>
                <a:gd name="connsiteX8" fmla="*/ 122784 w 149879"/>
                <a:gd name="connsiteY8" fmla="*/ 124978 h 13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79" h="131537">
                  <a:moveTo>
                    <a:pt x="149879" y="105628"/>
                  </a:moveTo>
                  <a:lnTo>
                    <a:pt x="147897" y="97833"/>
                  </a:lnTo>
                  <a:cubicBezTo>
                    <a:pt x="140174" y="80720"/>
                    <a:pt x="129193" y="64312"/>
                    <a:pt x="115021" y="49643"/>
                  </a:cubicBezTo>
                  <a:cubicBezTo>
                    <a:pt x="86678" y="20305"/>
                    <a:pt x="50939" y="3482"/>
                    <a:pt x="16070" y="0"/>
                  </a:cubicBezTo>
                  <a:lnTo>
                    <a:pt x="4741" y="1093"/>
                  </a:lnTo>
                  <a:lnTo>
                    <a:pt x="2207" y="2021"/>
                  </a:lnTo>
                  <a:lnTo>
                    <a:pt x="878" y="7595"/>
                  </a:lnTo>
                  <a:cubicBezTo>
                    <a:pt x="-6520" y="84025"/>
                    <a:pt x="33831" y="127304"/>
                    <a:pt x="85594" y="131308"/>
                  </a:cubicBezTo>
                  <a:cubicBezTo>
                    <a:pt x="98535" y="132309"/>
                    <a:pt x="111115" y="130004"/>
                    <a:pt x="122784" y="124978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CB3267D-E15A-62E4-B97B-11578A25132D}"/>
              </a:ext>
            </a:extLst>
          </p:cNvPr>
          <p:cNvSpPr/>
          <p:nvPr/>
        </p:nvSpPr>
        <p:spPr>
          <a:xfrm rot="5784107">
            <a:off x="2582081" y="4689445"/>
            <a:ext cx="124751" cy="137337"/>
          </a:xfrm>
          <a:prstGeom prst="ellipse">
            <a:avLst/>
          </a:prstGeom>
          <a:noFill/>
          <a:ln w="539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ED7691-72CD-905D-1323-370449C44B63}"/>
              </a:ext>
            </a:extLst>
          </p:cNvPr>
          <p:cNvGrpSpPr/>
          <p:nvPr/>
        </p:nvGrpSpPr>
        <p:grpSpPr>
          <a:xfrm rot="691471" flipH="1">
            <a:off x="3359115" y="5822161"/>
            <a:ext cx="529288" cy="367128"/>
            <a:chOff x="9839339" y="677159"/>
            <a:chExt cx="751991" cy="5216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AF28E9C-654B-9B53-91F1-68F6C59A5B6F}"/>
                </a:ext>
              </a:extLst>
            </p:cNvPr>
            <p:cNvSpPr/>
            <p:nvPr/>
          </p:nvSpPr>
          <p:spPr>
            <a:xfrm rot="5636109">
              <a:off x="10405736" y="633065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C93B7D-C257-A7A0-B694-081E9CABEAB2}"/>
                </a:ext>
              </a:extLst>
            </p:cNvPr>
            <p:cNvSpPr/>
            <p:nvPr/>
          </p:nvSpPr>
          <p:spPr>
            <a:xfrm rot="15963891" flipH="1">
              <a:off x="9883433" y="661928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D8BBF25-BD81-0EDE-359F-175061D73FA5}"/>
                </a:ext>
              </a:extLst>
            </p:cNvPr>
            <p:cNvSpPr/>
            <p:nvPr/>
          </p:nvSpPr>
          <p:spPr>
            <a:xfrm>
              <a:off x="10099691" y="1099560"/>
              <a:ext cx="257366" cy="99199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0059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7 Points 2">
            <a:extLst>
              <a:ext uri="{FF2B5EF4-FFF2-40B4-BE49-F238E27FC236}">
                <a16:creationId xmlns:a16="http://schemas.microsoft.com/office/drawing/2014/main" id="{CE0A8C0D-DA92-8717-9598-EB576F71156B}"/>
              </a:ext>
            </a:extLst>
          </p:cNvPr>
          <p:cNvSpPr/>
          <p:nvPr/>
        </p:nvSpPr>
        <p:spPr>
          <a:xfrm rot="16200000">
            <a:off x="10225495" y="4902832"/>
            <a:ext cx="1947856" cy="1962481"/>
          </a:xfrm>
          <a:custGeom>
            <a:avLst/>
            <a:gdLst>
              <a:gd name="connsiteX0" fmla="*/ -14 w 5472945"/>
              <a:gd name="connsiteY0" fmla="*/ 3226574 h 5017168"/>
              <a:gd name="connsiteX1" fmla="*/ 842769 w 5472945"/>
              <a:gd name="connsiteY1" fmla="*/ 2232863 h 5017168"/>
              <a:gd name="connsiteX2" fmla="*/ 541989 w 5472945"/>
              <a:gd name="connsiteY2" fmla="*/ 993716 h 5017168"/>
              <a:gd name="connsiteX3" fmla="*/ 1893704 w 5472945"/>
              <a:gd name="connsiteY3" fmla="*/ 993718 h 5017168"/>
              <a:gd name="connsiteX4" fmla="*/ 2736473 w 5472945"/>
              <a:gd name="connsiteY4" fmla="*/ 0 h 5017168"/>
              <a:gd name="connsiteX5" fmla="*/ 3579241 w 5472945"/>
              <a:gd name="connsiteY5" fmla="*/ 993718 h 5017168"/>
              <a:gd name="connsiteX6" fmla="*/ 4930956 w 5472945"/>
              <a:gd name="connsiteY6" fmla="*/ 993716 h 5017168"/>
              <a:gd name="connsiteX7" fmla="*/ 4630176 w 5472945"/>
              <a:gd name="connsiteY7" fmla="*/ 2232863 h 5017168"/>
              <a:gd name="connsiteX8" fmla="*/ 5472959 w 5472945"/>
              <a:gd name="connsiteY8" fmla="*/ 3226574 h 5017168"/>
              <a:gd name="connsiteX9" fmla="*/ 4255099 w 5472945"/>
              <a:gd name="connsiteY9" fmla="*/ 3778045 h 5017168"/>
              <a:gd name="connsiteX10" fmla="*/ 3954311 w 5472945"/>
              <a:gd name="connsiteY10" fmla="*/ 5017194 h 5017168"/>
              <a:gd name="connsiteX11" fmla="*/ 2736473 w 5472945"/>
              <a:gd name="connsiteY11" fmla="*/ 4465717 h 5017168"/>
              <a:gd name="connsiteX12" fmla="*/ 1518634 w 5472945"/>
              <a:gd name="connsiteY12" fmla="*/ 5017194 h 5017168"/>
              <a:gd name="connsiteX13" fmla="*/ 1217846 w 5472945"/>
              <a:gd name="connsiteY13" fmla="*/ 3778045 h 5017168"/>
              <a:gd name="connsiteX14" fmla="*/ -14 w 5472945"/>
              <a:gd name="connsiteY14" fmla="*/ 3226574 h 5017168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30190 w 5472973"/>
              <a:gd name="connsiteY7" fmla="*/ 2232863 h 5017194"/>
              <a:gd name="connsiteX8" fmla="*/ 5472973 w 5472973"/>
              <a:gd name="connsiteY8" fmla="*/ 3226574 h 5017194"/>
              <a:gd name="connsiteX9" fmla="*/ 4255113 w 5472973"/>
              <a:gd name="connsiteY9" fmla="*/ 3778045 h 5017194"/>
              <a:gd name="connsiteX10" fmla="*/ 3954325 w 5472973"/>
              <a:gd name="connsiteY10" fmla="*/ 5017194 h 5017194"/>
              <a:gd name="connsiteX11" fmla="*/ 2736487 w 5472973"/>
              <a:gd name="connsiteY11" fmla="*/ 4465717 h 5017194"/>
              <a:gd name="connsiteX12" fmla="*/ 1518648 w 5472973"/>
              <a:gd name="connsiteY12" fmla="*/ 5017194 h 5017194"/>
              <a:gd name="connsiteX13" fmla="*/ 1217860 w 5472973"/>
              <a:gd name="connsiteY13" fmla="*/ 3778045 h 5017194"/>
              <a:gd name="connsiteX14" fmla="*/ 0 w 5472973"/>
              <a:gd name="connsiteY14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630190 w 5472973"/>
              <a:gd name="connsiteY8" fmla="*/ 2232863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5472973 w 5472973"/>
              <a:gd name="connsiteY9" fmla="*/ 3226574 h 5017194"/>
              <a:gd name="connsiteX10" fmla="*/ 4255113 w 5472973"/>
              <a:gd name="connsiteY10" fmla="*/ 3778045 h 5017194"/>
              <a:gd name="connsiteX11" fmla="*/ 3954325 w 5472973"/>
              <a:gd name="connsiteY11" fmla="*/ 5017194 h 5017194"/>
              <a:gd name="connsiteX12" fmla="*/ 2736487 w 5472973"/>
              <a:gd name="connsiteY12" fmla="*/ 4465717 h 5017194"/>
              <a:gd name="connsiteX13" fmla="*/ 1518648 w 5472973"/>
              <a:gd name="connsiteY13" fmla="*/ 5017194 h 5017194"/>
              <a:gd name="connsiteX14" fmla="*/ 1217860 w 5472973"/>
              <a:gd name="connsiteY14" fmla="*/ 3778045 h 5017194"/>
              <a:gd name="connsiteX15" fmla="*/ 0 w 5472973"/>
              <a:gd name="connsiteY15" fmla="*/ 3226574 h 5017194"/>
              <a:gd name="connsiteX0" fmla="*/ 0 w 5472973"/>
              <a:gd name="connsiteY0" fmla="*/ 3226574 h 5017194"/>
              <a:gd name="connsiteX1" fmla="*/ 842783 w 5472973"/>
              <a:gd name="connsiteY1" fmla="*/ 2232863 h 5017194"/>
              <a:gd name="connsiteX2" fmla="*/ 542003 w 5472973"/>
              <a:gd name="connsiteY2" fmla="*/ 993716 h 5017194"/>
              <a:gd name="connsiteX3" fmla="*/ 1893718 w 5472973"/>
              <a:gd name="connsiteY3" fmla="*/ 993718 h 5017194"/>
              <a:gd name="connsiteX4" fmla="*/ 2736487 w 5472973"/>
              <a:gd name="connsiteY4" fmla="*/ 0 h 5017194"/>
              <a:gd name="connsiteX5" fmla="*/ 3567223 w 5472973"/>
              <a:gd name="connsiteY5" fmla="*/ 1499044 h 5017194"/>
              <a:gd name="connsiteX6" fmla="*/ 4930970 w 5472973"/>
              <a:gd name="connsiteY6" fmla="*/ 993716 h 5017194"/>
              <a:gd name="connsiteX7" fmla="*/ 4665552 w 5472973"/>
              <a:gd name="connsiteY7" fmla="*/ 1586581 h 5017194"/>
              <a:gd name="connsiteX8" fmla="*/ 4209085 w 5472973"/>
              <a:gd name="connsiteY8" fmla="*/ 2244894 h 5017194"/>
              <a:gd name="connsiteX9" fmla="*/ 4893022 w 5472973"/>
              <a:gd name="connsiteY9" fmla="*/ 2358729 h 5017194"/>
              <a:gd name="connsiteX10" fmla="*/ 5472973 w 5472973"/>
              <a:gd name="connsiteY10" fmla="*/ 3226574 h 5017194"/>
              <a:gd name="connsiteX11" fmla="*/ 4255113 w 5472973"/>
              <a:gd name="connsiteY11" fmla="*/ 3778045 h 5017194"/>
              <a:gd name="connsiteX12" fmla="*/ 3954325 w 5472973"/>
              <a:gd name="connsiteY12" fmla="*/ 5017194 h 5017194"/>
              <a:gd name="connsiteX13" fmla="*/ 2736487 w 5472973"/>
              <a:gd name="connsiteY13" fmla="*/ 4465717 h 5017194"/>
              <a:gd name="connsiteX14" fmla="*/ 1518648 w 5472973"/>
              <a:gd name="connsiteY14" fmla="*/ 5017194 h 5017194"/>
              <a:gd name="connsiteX15" fmla="*/ 1217860 w 5472973"/>
              <a:gd name="connsiteY15" fmla="*/ 3778045 h 5017194"/>
              <a:gd name="connsiteX16" fmla="*/ 0 w 5472973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1589"/>
              <a:gd name="connsiteY0" fmla="*/ 3226574 h 5017194"/>
              <a:gd name="connsiteX1" fmla="*/ 842783 w 5581589"/>
              <a:gd name="connsiteY1" fmla="*/ 2232863 h 5017194"/>
              <a:gd name="connsiteX2" fmla="*/ 542003 w 5581589"/>
              <a:gd name="connsiteY2" fmla="*/ 993716 h 5017194"/>
              <a:gd name="connsiteX3" fmla="*/ 1893718 w 5581589"/>
              <a:gd name="connsiteY3" fmla="*/ 993718 h 5017194"/>
              <a:gd name="connsiteX4" fmla="*/ 2736487 w 5581589"/>
              <a:gd name="connsiteY4" fmla="*/ 0 h 5017194"/>
              <a:gd name="connsiteX5" fmla="*/ 3567223 w 5581589"/>
              <a:gd name="connsiteY5" fmla="*/ 1499044 h 5017194"/>
              <a:gd name="connsiteX6" fmla="*/ 4930970 w 5581589"/>
              <a:gd name="connsiteY6" fmla="*/ 993716 h 5017194"/>
              <a:gd name="connsiteX7" fmla="*/ 4665552 w 5581589"/>
              <a:gd name="connsiteY7" fmla="*/ 1586581 h 5017194"/>
              <a:gd name="connsiteX8" fmla="*/ 4209085 w 5581589"/>
              <a:gd name="connsiteY8" fmla="*/ 2244894 h 5017194"/>
              <a:gd name="connsiteX9" fmla="*/ 4893022 w 5581589"/>
              <a:gd name="connsiteY9" fmla="*/ 2358729 h 5017194"/>
              <a:gd name="connsiteX10" fmla="*/ 5581589 w 5581589"/>
              <a:gd name="connsiteY10" fmla="*/ 2625394 h 5017194"/>
              <a:gd name="connsiteX11" fmla="*/ 4255113 w 5581589"/>
              <a:gd name="connsiteY11" fmla="*/ 3778045 h 5017194"/>
              <a:gd name="connsiteX12" fmla="*/ 3954325 w 5581589"/>
              <a:gd name="connsiteY12" fmla="*/ 5017194 h 5017194"/>
              <a:gd name="connsiteX13" fmla="*/ 2736487 w 5581589"/>
              <a:gd name="connsiteY13" fmla="*/ 4465717 h 5017194"/>
              <a:gd name="connsiteX14" fmla="*/ 1518648 w 5581589"/>
              <a:gd name="connsiteY14" fmla="*/ 5017194 h 5017194"/>
              <a:gd name="connsiteX15" fmla="*/ 1217860 w 5581589"/>
              <a:gd name="connsiteY15" fmla="*/ 3778045 h 5017194"/>
              <a:gd name="connsiteX16" fmla="*/ 0 w 5581589"/>
              <a:gd name="connsiteY16" fmla="*/ 3226574 h 5017194"/>
              <a:gd name="connsiteX0" fmla="*/ 0 w 5589815"/>
              <a:gd name="connsiteY0" fmla="*/ 3226574 h 5017194"/>
              <a:gd name="connsiteX1" fmla="*/ 842783 w 5589815"/>
              <a:gd name="connsiteY1" fmla="*/ 2232863 h 5017194"/>
              <a:gd name="connsiteX2" fmla="*/ 542003 w 5589815"/>
              <a:gd name="connsiteY2" fmla="*/ 993716 h 5017194"/>
              <a:gd name="connsiteX3" fmla="*/ 1893718 w 5589815"/>
              <a:gd name="connsiteY3" fmla="*/ 993718 h 5017194"/>
              <a:gd name="connsiteX4" fmla="*/ 2736487 w 5589815"/>
              <a:gd name="connsiteY4" fmla="*/ 0 h 5017194"/>
              <a:gd name="connsiteX5" fmla="*/ 3567223 w 5589815"/>
              <a:gd name="connsiteY5" fmla="*/ 1499044 h 5017194"/>
              <a:gd name="connsiteX6" fmla="*/ 4930970 w 5589815"/>
              <a:gd name="connsiteY6" fmla="*/ 993716 h 5017194"/>
              <a:gd name="connsiteX7" fmla="*/ 4665552 w 5589815"/>
              <a:gd name="connsiteY7" fmla="*/ 1586581 h 5017194"/>
              <a:gd name="connsiteX8" fmla="*/ 4209085 w 5589815"/>
              <a:gd name="connsiteY8" fmla="*/ 2244894 h 5017194"/>
              <a:gd name="connsiteX9" fmla="*/ 4893022 w 5589815"/>
              <a:gd name="connsiteY9" fmla="*/ 2358729 h 5017194"/>
              <a:gd name="connsiteX10" fmla="*/ 5581589 w 5589815"/>
              <a:gd name="connsiteY10" fmla="*/ 2625394 h 5017194"/>
              <a:gd name="connsiteX11" fmla="*/ 4255113 w 5589815"/>
              <a:gd name="connsiteY11" fmla="*/ 3778045 h 5017194"/>
              <a:gd name="connsiteX12" fmla="*/ 3954325 w 5589815"/>
              <a:gd name="connsiteY12" fmla="*/ 5017194 h 5017194"/>
              <a:gd name="connsiteX13" fmla="*/ 2736487 w 5589815"/>
              <a:gd name="connsiteY13" fmla="*/ 4465717 h 5017194"/>
              <a:gd name="connsiteX14" fmla="*/ 1518648 w 5589815"/>
              <a:gd name="connsiteY14" fmla="*/ 5017194 h 5017194"/>
              <a:gd name="connsiteX15" fmla="*/ 1217860 w 5589815"/>
              <a:gd name="connsiteY15" fmla="*/ 3778045 h 5017194"/>
              <a:gd name="connsiteX16" fmla="*/ 0 w 5589815"/>
              <a:gd name="connsiteY16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55113 w 5588925"/>
              <a:gd name="connsiteY12" fmla="*/ 3778045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8925"/>
              <a:gd name="connsiteY0" fmla="*/ 3226574 h 5017194"/>
              <a:gd name="connsiteX1" fmla="*/ 842783 w 5588925"/>
              <a:gd name="connsiteY1" fmla="*/ 2232863 h 5017194"/>
              <a:gd name="connsiteX2" fmla="*/ 542003 w 5588925"/>
              <a:gd name="connsiteY2" fmla="*/ 993716 h 5017194"/>
              <a:gd name="connsiteX3" fmla="*/ 1893718 w 5588925"/>
              <a:gd name="connsiteY3" fmla="*/ 993718 h 5017194"/>
              <a:gd name="connsiteX4" fmla="*/ 2736487 w 5588925"/>
              <a:gd name="connsiteY4" fmla="*/ 0 h 5017194"/>
              <a:gd name="connsiteX5" fmla="*/ 3567223 w 5588925"/>
              <a:gd name="connsiteY5" fmla="*/ 1499044 h 5017194"/>
              <a:gd name="connsiteX6" fmla="*/ 4930970 w 5588925"/>
              <a:gd name="connsiteY6" fmla="*/ 993716 h 5017194"/>
              <a:gd name="connsiteX7" fmla="*/ 4665552 w 5588925"/>
              <a:gd name="connsiteY7" fmla="*/ 1586581 h 5017194"/>
              <a:gd name="connsiteX8" fmla="*/ 4209085 w 5588925"/>
              <a:gd name="connsiteY8" fmla="*/ 2244894 h 5017194"/>
              <a:gd name="connsiteX9" fmla="*/ 4893022 w 5588925"/>
              <a:gd name="connsiteY9" fmla="*/ 2358729 h 5017194"/>
              <a:gd name="connsiteX10" fmla="*/ 5581589 w 5588925"/>
              <a:gd name="connsiteY10" fmla="*/ 2625394 h 5017194"/>
              <a:gd name="connsiteX11" fmla="*/ 5059735 w 5588925"/>
              <a:gd name="connsiteY11" fmla="*/ 2795721 h 5017194"/>
              <a:gd name="connsiteX12" fmla="*/ 4287951 w 5588925"/>
              <a:gd name="connsiteY12" fmla="*/ 2964683 h 5017194"/>
              <a:gd name="connsiteX13" fmla="*/ 3954325 w 5588925"/>
              <a:gd name="connsiteY13" fmla="*/ 5017194 h 5017194"/>
              <a:gd name="connsiteX14" fmla="*/ 2736487 w 5588925"/>
              <a:gd name="connsiteY14" fmla="*/ 4465717 h 5017194"/>
              <a:gd name="connsiteX15" fmla="*/ 1518648 w 5588925"/>
              <a:gd name="connsiteY15" fmla="*/ 5017194 h 5017194"/>
              <a:gd name="connsiteX16" fmla="*/ 1217860 w 5588925"/>
              <a:gd name="connsiteY16" fmla="*/ 3778045 h 5017194"/>
              <a:gd name="connsiteX17" fmla="*/ 0 w 558892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625394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93022 w 5589145"/>
              <a:gd name="connsiteY9" fmla="*/ 2358729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89145"/>
              <a:gd name="connsiteY0" fmla="*/ 3226574 h 5017194"/>
              <a:gd name="connsiteX1" fmla="*/ 842783 w 5589145"/>
              <a:gd name="connsiteY1" fmla="*/ 2232863 h 5017194"/>
              <a:gd name="connsiteX2" fmla="*/ 542003 w 5589145"/>
              <a:gd name="connsiteY2" fmla="*/ 993716 h 5017194"/>
              <a:gd name="connsiteX3" fmla="*/ 1893718 w 5589145"/>
              <a:gd name="connsiteY3" fmla="*/ 993718 h 5017194"/>
              <a:gd name="connsiteX4" fmla="*/ 2736487 w 5589145"/>
              <a:gd name="connsiteY4" fmla="*/ 0 h 5017194"/>
              <a:gd name="connsiteX5" fmla="*/ 3567223 w 5589145"/>
              <a:gd name="connsiteY5" fmla="*/ 1499044 h 5017194"/>
              <a:gd name="connsiteX6" fmla="*/ 4930970 w 5589145"/>
              <a:gd name="connsiteY6" fmla="*/ 993716 h 5017194"/>
              <a:gd name="connsiteX7" fmla="*/ 4665552 w 5589145"/>
              <a:gd name="connsiteY7" fmla="*/ 1586581 h 5017194"/>
              <a:gd name="connsiteX8" fmla="*/ 4209085 w 5589145"/>
              <a:gd name="connsiteY8" fmla="*/ 2244894 h 5017194"/>
              <a:gd name="connsiteX9" fmla="*/ 4887970 w 5589145"/>
              <a:gd name="connsiteY9" fmla="*/ 2318314 h 5017194"/>
              <a:gd name="connsiteX10" fmla="*/ 5581589 w 5589145"/>
              <a:gd name="connsiteY10" fmla="*/ 2491518 h 5017194"/>
              <a:gd name="connsiteX11" fmla="*/ 5059735 w 5589145"/>
              <a:gd name="connsiteY11" fmla="*/ 2795721 h 5017194"/>
              <a:gd name="connsiteX12" fmla="*/ 4287951 w 5589145"/>
              <a:gd name="connsiteY12" fmla="*/ 2964683 h 5017194"/>
              <a:gd name="connsiteX13" fmla="*/ 3954325 w 5589145"/>
              <a:gd name="connsiteY13" fmla="*/ 5017194 h 5017194"/>
              <a:gd name="connsiteX14" fmla="*/ 2736487 w 5589145"/>
              <a:gd name="connsiteY14" fmla="*/ 4465717 h 5017194"/>
              <a:gd name="connsiteX15" fmla="*/ 1518648 w 5589145"/>
              <a:gd name="connsiteY15" fmla="*/ 5017194 h 5017194"/>
              <a:gd name="connsiteX16" fmla="*/ 1217860 w 5589145"/>
              <a:gd name="connsiteY16" fmla="*/ 3778045 h 5017194"/>
              <a:gd name="connsiteX17" fmla="*/ 0 w 5589145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4930970 w 5590393"/>
              <a:gd name="connsiteY6" fmla="*/ 993716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567223 w 5590393"/>
              <a:gd name="connsiteY5" fmla="*/ 1499044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3226574 h 5017194"/>
              <a:gd name="connsiteX1" fmla="*/ 842783 w 5590393"/>
              <a:gd name="connsiteY1" fmla="*/ 2232863 h 5017194"/>
              <a:gd name="connsiteX2" fmla="*/ 542003 w 5590393"/>
              <a:gd name="connsiteY2" fmla="*/ 993716 h 5017194"/>
              <a:gd name="connsiteX3" fmla="*/ 1893718 w 5590393"/>
              <a:gd name="connsiteY3" fmla="*/ 993718 h 5017194"/>
              <a:gd name="connsiteX4" fmla="*/ 2736487 w 5590393"/>
              <a:gd name="connsiteY4" fmla="*/ 0 h 5017194"/>
              <a:gd name="connsiteX5" fmla="*/ 3643002 w 5590393"/>
              <a:gd name="connsiteY5" fmla="*/ 1430843 h 5017194"/>
              <a:gd name="connsiteX6" fmla="*/ 5191145 w 5590393"/>
              <a:gd name="connsiteY6" fmla="*/ 728489 h 5017194"/>
              <a:gd name="connsiteX7" fmla="*/ 4665552 w 5590393"/>
              <a:gd name="connsiteY7" fmla="*/ 1586581 h 5017194"/>
              <a:gd name="connsiteX8" fmla="*/ 4209085 w 5590393"/>
              <a:gd name="connsiteY8" fmla="*/ 2244894 h 5017194"/>
              <a:gd name="connsiteX9" fmla="*/ 4887970 w 5590393"/>
              <a:gd name="connsiteY9" fmla="*/ 2318314 h 5017194"/>
              <a:gd name="connsiteX10" fmla="*/ 5581589 w 5590393"/>
              <a:gd name="connsiteY10" fmla="*/ 2491518 h 5017194"/>
              <a:gd name="connsiteX11" fmla="*/ 5117833 w 5590393"/>
              <a:gd name="connsiteY11" fmla="*/ 2757832 h 5017194"/>
              <a:gd name="connsiteX12" fmla="*/ 4287951 w 5590393"/>
              <a:gd name="connsiteY12" fmla="*/ 2964683 h 5017194"/>
              <a:gd name="connsiteX13" fmla="*/ 3954325 w 5590393"/>
              <a:gd name="connsiteY13" fmla="*/ 5017194 h 5017194"/>
              <a:gd name="connsiteX14" fmla="*/ 2736487 w 5590393"/>
              <a:gd name="connsiteY14" fmla="*/ 4465717 h 5017194"/>
              <a:gd name="connsiteX15" fmla="*/ 1518648 w 5590393"/>
              <a:gd name="connsiteY15" fmla="*/ 5017194 h 5017194"/>
              <a:gd name="connsiteX16" fmla="*/ 1217860 w 5590393"/>
              <a:gd name="connsiteY16" fmla="*/ 3778045 h 5017194"/>
              <a:gd name="connsiteX17" fmla="*/ 0 w 5590393"/>
              <a:gd name="connsiteY17" fmla="*/ 3226574 h 5017194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3357875 w 5590393"/>
              <a:gd name="connsiteY4" fmla="*/ 0 h 4673663"/>
              <a:gd name="connsiteX5" fmla="*/ 3643002 w 5590393"/>
              <a:gd name="connsiteY5" fmla="*/ 1087312 h 4673663"/>
              <a:gd name="connsiteX6" fmla="*/ 5191145 w 5590393"/>
              <a:gd name="connsiteY6" fmla="*/ 384958 h 4673663"/>
              <a:gd name="connsiteX7" fmla="*/ 4665552 w 5590393"/>
              <a:gd name="connsiteY7" fmla="*/ 1243050 h 4673663"/>
              <a:gd name="connsiteX8" fmla="*/ 4209085 w 5590393"/>
              <a:gd name="connsiteY8" fmla="*/ 1901363 h 4673663"/>
              <a:gd name="connsiteX9" fmla="*/ 4887970 w 5590393"/>
              <a:gd name="connsiteY9" fmla="*/ 1974783 h 4673663"/>
              <a:gd name="connsiteX10" fmla="*/ 5581589 w 5590393"/>
              <a:gd name="connsiteY10" fmla="*/ 2147987 h 4673663"/>
              <a:gd name="connsiteX11" fmla="*/ 5117833 w 5590393"/>
              <a:gd name="connsiteY11" fmla="*/ 2414301 h 4673663"/>
              <a:gd name="connsiteX12" fmla="*/ 4287951 w 5590393"/>
              <a:gd name="connsiteY12" fmla="*/ 2621152 h 4673663"/>
              <a:gd name="connsiteX13" fmla="*/ 3954325 w 5590393"/>
              <a:gd name="connsiteY13" fmla="*/ 4673663 h 4673663"/>
              <a:gd name="connsiteX14" fmla="*/ 2736487 w 5590393"/>
              <a:gd name="connsiteY14" fmla="*/ 4122186 h 4673663"/>
              <a:gd name="connsiteX15" fmla="*/ 1518648 w 5590393"/>
              <a:gd name="connsiteY15" fmla="*/ 4673663 h 4673663"/>
              <a:gd name="connsiteX16" fmla="*/ 1217860 w 5590393"/>
              <a:gd name="connsiteY16" fmla="*/ 3434514 h 4673663"/>
              <a:gd name="connsiteX17" fmla="*/ 0 w 5590393"/>
              <a:gd name="connsiteY17" fmla="*/ 2883043 h 4673663"/>
              <a:gd name="connsiteX0" fmla="*/ 0 w 5590393"/>
              <a:gd name="connsiteY0" fmla="*/ 2883043 h 4673663"/>
              <a:gd name="connsiteX1" fmla="*/ 842783 w 5590393"/>
              <a:gd name="connsiteY1" fmla="*/ 1889332 h 4673663"/>
              <a:gd name="connsiteX2" fmla="*/ 542003 w 5590393"/>
              <a:gd name="connsiteY2" fmla="*/ 650185 h 4673663"/>
              <a:gd name="connsiteX3" fmla="*/ 1893718 w 5590393"/>
              <a:gd name="connsiteY3" fmla="*/ 650187 h 4673663"/>
              <a:gd name="connsiteX4" fmla="*/ 2988443 w 5590393"/>
              <a:gd name="connsiteY4" fmla="*/ 206606 h 4673663"/>
              <a:gd name="connsiteX5" fmla="*/ 3357875 w 5590393"/>
              <a:gd name="connsiteY5" fmla="*/ 0 h 4673663"/>
              <a:gd name="connsiteX6" fmla="*/ 3643002 w 5590393"/>
              <a:gd name="connsiteY6" fmla="*/ 1087312 h 4673663"/>
              <a:gd name="connsiteX7" fmla="*/ 5191145 w 5590393"/>
              <a:gd name="connsiteY7" fmla="*/ 384958 h 4673663"/>
              <a:gd name="connsiteX8" fmla="*/ 4665552 w 5590393"/>
              <a:gd name="connsiteY8" fmla="*/ 1243050 h 4673663"/>
              <a:gd name="connsiteX9" fmla="*/ 4209085 w 5590393"/>
              <a:gd name="connsiteY9" fmla="*/ 1901363 h 4673663"/>
              <a:gd name="connsiteX10" fmla="*/ 4887970 w 5590393"/>
              <a:gd name="connsiteY10" fmla="*/ 1974783 h 4673663"/>
              <a:gd name="connsiteX11" fmla="*/ 5581589 w 5590393"/>
              <a:gd name="connsiteY11" fmla="*/ 2147987 h 4673663"/>
              <a:gd name="connsiteX12" fmla="*/ 5117833 w 5590393"/>
              <a:gd name="connsiteY12" fmla="*/ 2414301 h 4673663"/>
              <a:gd name="connsiteX13" fmla="*/ 4287951 w 5590393"/>
              <a:gd name="connsiteY13" fmla="*/ 2621152 h 4673663"/>
              <a:gd name="connsiteX14" fmla="*/ 3954325 w 5590393"/>
              <a:gd name="connsiteY14" fmla="*/ 4673663 h 4673663"/>
              <a:gd name="connsiteX15" fmla="*/ 2736487 w 5590393"/>
              <a:gd name="connsiteY15" fmla="*/ 4122186 h 4673663"/>
              <a:gd name="connsiteX16" fmla="*/ 1518648 w 5590393"/>
              <a:gd name="connsiteY16" fmla="*/ 4673663 h 4673663"/>
              <a:gd name="connsiteX17" fmla="*/ 1217860 w 5590393"/>
              <a:gd name="connsiteY17" fmla="*/ 3434514 h 4673663"/>
              <a:gd name="connsiteX18" fmla="*/ 0 w 5590393"/>
              <a:gd name="connsiteY18" fmla="*/ 2883043 h 4673663"/>
              <a:gd name="connsiteX0" fmla="*/ 0 w 5590393"/>
              <a:gd name="connsiteY0" fmla="*/ 2889715 h 4680335"/>
              <a:gd name="connsiteX1" fmla="*/ 842783 w 5590393"/>
              <a:gd name="connsiteY1" fmla="*/ 1896004 h 4680335"/>
              <a:gd name="connsiteX2" fmla="*/ 542003 w 5590393"/>
              <a:gd name="connsiteY2" fmla="*/ 656857 h 4680335"/>
              <a:gd name="connsiteX3" fmla="*/ 1893718 w 5590393"/>
              <a:gd name="connsiteY3" fmla="*/ 656859 h 4680335"/>
              <a:gd name="connsiteX4" fmla="*/ 2988443 w 5590393"/>
              <a:gd name="connsiteY4" fmla="*/ 213278 h 4680335"/>
              <a:gd name="connsiteX5" fmla="*/ 3357875 w 5590393"/>
              <a:gd name="connsiteY5" fmla="*/ 6672 h 4680335"/>
              <a:gd name="connsiteX6" fmla="*/ 3643002 w 5590393"/>
              <a:gd name="connsiteY6" fmla="*/ 1093984 h 4680335"/>
              <a:gd name="connsiteX7" fmla="*/ 5191145 w 5590393"/>
              <a:gd name="connsiteY7" fmla="*/ 391630 h 4680335"/>
              <a:gd name="connsiteX8" fmla="*/ 4665552 w 5590393"/>
              <a:gd name="connsiteY8" fmla="*/ 1249722 h 4680335"/>
              <a:gd name="connsiteX9" fmla="*/ 4209085 w 5590393"/>
              <a:gd name="connsiteY9" fmla="*/ 1908035 h 4680335"/>
              <a:gd name="connsiteX10" fmla="*/ 4887970 w 5590393"/>
              <a:gd name="connsiteY10" fmla="*/ 1981455 h 4680335"/>
              <a:gd name="connsiteX11" fmla="*/ 5581589 w 5590393"/>
              <a:gd name="connsiteY11" fmla="*/ 2154659 h 4680335"/>
              <a:gd name="connsiteX12" fmla="*/ 5117833 w 5590393"/>
              <a:gd name="connsiteY12" fmla="*/ 2420973 h 4680335"/>
              <a:gd name="connsiteX13" fmla="*/ 4287951 w 5590393"/>
              <a:gd name="connsiteY13" fmla="*/ 2627824 h 4680335"/>
              <a:gd name="connsiteX14" fmla="*/ 3954325 w 5590393"/>
              <a:gd name="connsiteY14" fmla="*/ 4680335 h 4680335"/>
              <a:gd name="connsiteX15" fmla="*/ 2736487 w 5590393"/>
              <a:gd name="connsiteY15" fmla="*/ 4128858 h 4680335"/>
              <a:gd name="connsiteX16" fmla="*/ 1518648 w 5590393"/>
              <a:gd name="connsiteY16" fmla="*/ 4680335 h 4680335"/>
              <a:gd name="connsiteX17" fmla="*/ 1217860 w 5590393"/>
              <a:gd name="connsiteY17" fmla="*/ 3441186 h 4680335"/>
              <a:gd name="connsiteX18" fmla="*/ 0 w 5590393"/>
              <a:gd name="connsiteY18" fmla="*/ 2889715 h 4680335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5191145 w 5590393"/>
              <a:gd name="connsiteY7" fmla="*/ 505824 h 4794529"/>
              <a:gd name="connsiteX8" fmla="*/ 4665552 w 5590393"/>
              <a:gd name="connsiteY8" fmla="*/ 1363916 h 4794529"/>
              <a:gd name="connsiteX9" fmla="*/ 4209085 w 5590393"/>
              <a:gd name="connsiteY9" fmla="*/ 2022229 h 4794529"/>
              <a:gd name="connsiteX10" fmla="*/ 4887970 w 5590393"/>
              <a:gd name="connsiteY10" fmla="*/ 2095649 h 4794529"/>
              <a:gd name="connsiteX11" fmla="*/ 5581589 w 5590393"/>
              <a:gd name="connsiteY11" fmla="*/ 2268853 h 4794529"/>
              <a:gd name="connsiteX12" fmla="*/ 5117833 w 5590393"/>
              <a:gd name="connsiteY12" fmla="*/ 2535167 h 4794529"/>
              <a:gd name="connsiteX13" fmla="*/ 4287951 w 5590393"/>
              <a:gd name="connsiteY13" fmla="*/ 2742018 h 4794529"/>
              <a:gd name="connsiteX14" fmla="*/ 3954325 w 5590393"/>
              <a:gd name="connsiteY14" fmla="*/ 4794529 h 4794529"/>
              <a:gd name="connsiteX15" fmla="*/ 2736487 w 5590393"/>
              <a:gd name="connsiteY15" fmla="*/ 4243052 h 4794529"/>
              <a:gd name="connsiteX16" fmla="*/ 1518648 w 5590393"/>
              <a:gd name="connsiteY16" fmla="*/ 4794529 h 4794529"/>
              <a:gd name="connsiteX17" fmla="*/ 1217860 w 5590393"/>
              <a:gd name="connsiteY17" fmla="*/ 3555380 h 4794529"/>
              <a:gd name="connsiteX18" fmla="*/ 0 w 5590393"/>
              <a:gd name="connsiteY18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1893718 w 5590393"/>
              <a:gd name="connsiteY3" fmla="*/ 771053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3003909 h 4794529"/>
              <a:gd name="connsiteX1" fmla="*/ 842783 w 5590393"/>
              <a:gd name="connsiteY1" fmla="*/ 2010198 h 4794529"/>
              <a:gd name="connsiteX2" fmla="*/ 542003 w 5590393"/>
              <a:gd name="connsiteY2" fmla="*/ 771051 h 4794529"/>
              <a:gd name="connsiteX3" fmla="*/ 2446905 w 5590393"/>
              <a:gd name="connsiteY3" fmla="*/ 1309084 h 4794529"/>
              <a:gd name="connsiteX4" fmla="*/ 2988443 w 5590393"/>
              <a:gd name="connsiteY4" fmla="*/ 327472 h 4794529"/>
              <a:gd name="connsiteX5" fmla="*/ 3357875 w 5590393"/>
              <a:gd name="connsiteY5" fmla="*/ 120866 h 4794529"/>
              <a:gd name="connsiteX6" fmla="*/ 3643002 w 5590393"/>
              <a:gd name="connsiteY6" fmla="*/ 1208178 h 4794529"/>
              <a:gd name="connsiteX7" fmla="*/ 4645477 w 5590393"/>
              <a:gd name="connsiteY7" fmla="*/ 585120 h 4794529"/>
              <a:gd name="connsiteX8" fmla="*/ 5191145 w 5590393"/>
              <a:gd name="connsiteY8" fmla="*/ 505824 h 4794529"/>
              <a:gd name="connsiteX9" fmla="*/ 4665552 w 5590393"/>
              <a:gd name="connsiteY9" fmla="*/ 1363916 h 4794529"/>
              <a:gd name="connsiteX10" fmla="*/ 4209085 w 5590393"/>
              <a:gd name="connsiteY10" fmla="*/ 2022229 h 4794529"/>
              <a:gd name="connsiteX11" fmla="*/ 4887970 w 5590393"/>
              <a:gd name="connsiteY11" fmla="*/ 2095649 h 4794529"/>
              <a:gd name="connsiteX12" fmla="*/ 5581589 w 5590393"/>
              <a:gd name="connsiteY12" fmla="*/ 2268853 h 4794529"/>
              <a:gd name="connsiteX13" fmla="*/ 5117833 w 5590393"/>
              <a:gd name="connsiteY13" fmla="*/ 2535167 h 4794529"/>
              <a:gd name="connsiteX14" fmla="*/ 4287951 w 5590393"/>
              <a:gd name="connsiteY14" fmla="*/ 2742018 h 4794529"/>
              <a:gd name="connsiteX15" fmla="*/ 3954325 w 5590393"/>
              <a:gd name="connsiteY15" fmla="*/ 4794529 h 4794529"/>
              <a:gd name="connsiteX16" fmla="*/ 2736487 w 5590393"/>
              <a:gd name="connsiteY16" fmla="*/ 4243052 h 4794529"/>
              <a:gd name="connsiteX17" fmla="*/ 1518648 w 5590393"/>
              <a:gd name="connsiteY17" fmla="*/ 4794529 h 4794529"/>
              <a:gd name="connsiteX18" fmla="*/ 1217860 w 5590393"/>
              <a:gd name="connsiteY18" fmla="*/ 3555380 h 4794529"/>
              <a:gd name="connsiteX19" fmla="*/ 0 w 5590393"/>
              <a:gd name="connsiteY19" fmla="*/ 3003909 h 4794529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2446905 w 5590393"/>
              <a:gd name="connsiteY3" fmla="*/ 1294772 h 4780217"/>
              <a:gd name="connsiteX4" fmla="*/ 2988443 w 5590393"/>
              <a:gd name="connsiteY4" fmla="*/ 313160 h 4780217"/>
              <a:gd name="connsiteX5" fmla="*/ 3357875 w 5590393"/>
              <a:gd name="connsiteY5" fmla="*/ 106554 h 4780217"/>
              <a:gd name="connsiteX6" fmla="*/ 3643002 w 5590393"/>
              <a:gd name="connsiteY6" fmla="*/ 1193866 h 4780217"/>
              <a:gd name="connsiteX7" fmla="*/ 4645477 w 5590393"/>
              <a:gd name="connsiteY7" fmla="*/ 570808 h 4780217"/>
              <a:gd name="connsiteX8" fmla="*/ 5191145 w 5590393"/>
              <a:gd name="connsiteY8" fmla="*/ 491512 h 4780217"/>
              <a:gd name="connsiteX9" fmla="*/ 4665552 w 5590393"/>
              <a:gd name="connsiteY9" fmla="*/ 1349604 h 4780217"/>
              <a:gd name="connsiteX10" fmla="*/ 4209085 w 5590393"/>
              <a:gd name="connsiteY10" fmla="*/ 2007917 h 4780217"/>
              <a:gd name="connsiteX11" fmla="*/ 4887970 w 5590393"/>
              <a:gd name="connsiteY11" fmla="*/ 2081337 h 4780217"/>
              <a:gd name="connsiteX12" fmla="*/ 5581589 w 5590393"/>
              <a:gd name="connsiteY12" fmla="*/ 2254541 h 4780217"/>
              <a:gd name="connsiteX13" fmla="*/ 5117833 w 5590393"/>
              <a:gd name="connsiteY13" fmla="*/ 2520855 h 4780217"/>
              <a:gd name="connsiteX14" fmla="*/ 4287951 w 5590393"/>
              <a:gd name="connsiteY14" fmla="*/ 2727706 h 4780217"/>
              <a:gd name="connsiteX15" fmla="*/ 3954325 w 5590393"/>
              <a:gd name="connsiteY15" fmla="*/ 4780217 h 4780217"/>
              <a:gd name="connsiteX16" fmla="*/ 2736487 w 5590393"/>
              <a:gd name="connsiteY16" fmla="*/ 4228740 h 4780217"/>
              <a:gd name="connsiteX17" fmla="*/ 1518648 w 5590393"/>
              <a:gd name="connsiteY17" fmla="*/ 4780217 h 4780217"/>
              <a:gd name="connsiteX18" fmla="*/ 1217860 w 5590393"/>
              <a:gd name="connsiteY18" fmla="*/ 3541068 h 4780217"/>
              <a:gd name="connsiteX19" fmla="*/ 0 w 5590393"/>
              <a:gd name="connsiteY19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542003 w 5590393"/>
              <a:gd name="connsiteY2" fmla="*/ 756739 h 4780217"/>
              <a:gd name="connsiteX3" fmla="*/ 1364246 w 5590393"/>
              <a:gd name="connsiteY3" fmla="*/ 929496 h 4780217"/>
              <a:gd name="connsiteX4" fmla="*/ 2446905 w 5590393"/>
              <a:gd name="connsiteY4" fmla="*/ 1294772 h 4780217"/>
              <a:gd name="connsiteX5" fmla="*/ 2988443 w 5590393"/>
              <a:gd name="connsiteY5" fmla="*/ 313160 h 4780217"/>
              <a:gd name="connsiteX6" fmla="*/ 3357875 w 5590393"/>
              <a:gd name="connsiteY6" fmla="*/ 106554 h 4780217"/>
              <a:gd name="connsiteX7" fmla="*/ 3643002 w 5590393"/>
              <a:gd name="connsiteY7" fmla="*/ 1193866 h 4780217"/>
              <a:gd name="connsiteX8" fmla="*/ 4645477 w 5590393"/>
              <a:gd name="connsiteY8" fmla="*/ 570808 h 4780217"/>
              <a:gd name="connsiteX9" fmla="*/ 5191145 w 5590393"/>
              <a:gd name="connsiteY9" fmla="*/ 491512 h 4780217"/>
              <a:gd name="connsiteX10" fmla="*/ 4665552 w 5590393"/>
              <a:gd name="connsiteY10" fmla="*/ 1349604 h 4780217"/>
              <a:gd name="connsiteX11" fmla="*/ 4209085 w 5590393"/>
              <a:gd name="connsiteY11" fmla="*/ 2007917 h 4780217"/>
              <a:gd name="connsiteX12" fmla="*/ 4887970 w 5590393"/>
              <a:gd name="connsiteY12" fmla="*/ 2081337 h 4780217"/>
              <a:gd name="connsiteX13" fmla="*/ 5581589 w 5590393"/>
              <a:gd name="connsiteY13" fmla="*/ 2254541 h 4780217"/>
              <a:gd name="connsiteX14" fmla="*/ 5117833 w 5590393"/>
              <a:gd name="connsiteY14" fmla="*/ 2520855 h 4780217"/>
              <a:gd name="connsiteX15" fmla="*/ 4287951 w 5590393"/>
              <a:gd name="connsiteY15" fmla="*/ 2727706 h 4780217"/>
              <a:gd name="connsiteX16" fmla="*/ 3954325 w 5590393"/>
              <a:gd name="connsiteY16" fmla="*/ 4780217 h 4780217"/>
              <a:gd name="connsiteX17" fmla="*/ 2736487 w 5590393"/>
              <a:gd name="connsiteY17" fmla="*/ 4228740 h 4780217"/>
              <a:gd name="connsiteX18" fmla="*/ 1518648 w 5590393"/>
              <a:gd name="connsiteY18" fmla="*/ 4780217 h 4780217"/>
              <a:gd name="connsiteX19" fmla="*/ 1217860 w 5590393"/>
              <a:gd name="connsiteY19" fmla="*/ 3541068 h 4780217"/>
              <a:gd name="connsiteX20" fmla="*/ 0 w 5590393"/>
              <a:gd name="connsiteY20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542003 w 5590393"/>
              <a:gd name="connsiteY3" fmla="*/ 756739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842783 w 5590393"/>
              <a:gd name="connsiteY1" fmla="*/ 199588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1217860 w 5590393"/>
              <a:gd name="connsiteY20" fmla="*/ 3541068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0 w 5590393"/>
              <a:gd name="connsiteY21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1518648 w 5590393"/>
              <a:gd name="connsiteY19" fmla="*/ 4780217 h 4780217"/>
              <a:gd name="connsiteX20" fmla="*/ 2056481 w 5590393"/>
              <a:gd name="connsiteY20" fmla="*/ 2896947 h 4780217"/>
              <a:gd name="connsiteX21" fmla="*/ 710021 w 5590393"/>
              <a:gd name="connsiteY21" fmla="*/ 3000789 h 4780217"/>
              <a:gd name="connsiteX22" fmla="*/ 0 w 5590393"/>
              <a:gd name="connsiteY22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736487 w 5590393"/>
              <a:gd name="connsiteY18" fmla="*/ 4228740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954325 w 5590393"/>
              <a:gd name="connsiteY17" fmla="*/ 4780217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3413768 w 5590393"/>
              <a:gd name="connsiteY17" fmla="*/ 4605925 h 4780217"/>
              <a:gd name="connsiteX18" fmla="*/ 2928460 w 5590393"/>
              <a:gd name="connsiteY18" fmla="*/ 3713443 h 4780217"/>
              <a:gd name="connsiteX19" fmla="*/ 2074043 w 5590393"/>
              <a:gd name="connsiteY19" fmla="*/ 4427960 h 4780217"/>
              <a:gd name="connsiteX20" fmla="*/ 1518648 w 5590393"/>
              <a:gd name="connsiteY20" fmla="*/ 4780217 h 4780217"/>
              <a:gd name="connsiteX21" fmla="*/ 2056481 w 5590393"/>
              <a:gd name="connsiteY21" fmla="*/ 2896947 h 4780217"/>
              <a:gd name="connsiteX22" fmla="*/ 710021 w 5590393"/>
              <a:gd name="connsiteY22" fmla="*/ 3000789 h 4780217"/>
              <a:gd name="connsiteX23" fmla="*/ 0 w 5590393"/>
              <a:gd name="connsiteY23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413768 w 5590393"/>
              <a:gd name="connsiteY18" fmla="*/ 4605925 h 4780217"/>
              <a:gd name="connsiteX19" fmla="*/ 2928460 w 5590393"/>
              <a:gd name="connsiteY19" fmla="*/ 3713443 h 4780217"/>
              <a:gd name="connsiteX20" fmla="*/ 2074043 w 5590393"/>
              <a:gd name="connsiteY20" fmla="*/ 4427960 h 4780217"/>
              <a:gd name="connsiteX21" fmla="*/ 1518648 w 5590393"/>
              <a:gd name="connsiteY21" fmla="*/ 4780217 h 4780217"/>
              <a:gd name="connsiteX22" fmla="*/ 2056481 w 5590393"/>
              <a:gd name="connsiteY22" fmla="*/ 2896947 h 4780217"/>
              <a:gd name="connsiteX23" fmla="*/ 710021 w 5590393"/>
              <a:gd name="connsiteY23" fmla="*/ 3000789 h 4780217"/>
              <a:gd name="connsiteX24" fmla="*/ 0 w 5590393"/>
              <a:gd name="connsiteY24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3746233 w 5590393"/>
              <a:gd name="connsiteY18" fmla="*/ 3422625 h 4780217"/>
              <a:gd name="connsiteX19" fmla="*/ 3413768 w 5590393"/>
              <a:gd name="connsiteY19" fmla="*/ 4605925 h 4780217"/>
              <a:gd name="connsiteX20" fmla="*/ 2928460 w 5590393"/>
              <a:gd name="connsiteY20" fmla="*/ 3713443 h 4780217"/>
              <a:gd name="connsiteX21" fmla="*/ 2074043 w 5590393"/>
              <a:gd name="connsiteY21" fmla="*/ 4427960 h 4780217"/>
              <a:gd name="connsiteX22" fmla="*/ 1518648 w 5590393"/>
              <a:gd name="connsiteY22" fmla="*/ 4780217 h 4780217"/>
              <a:gd name="connsiteX23" fmla="*/ 2056481 w 5590393"/>
              <a:gd name="connsiteY23" fmla="*/ 2896947 h 4780217"/>
              <a:gd name="connsiteX24" fmla="*/ 710021 w 5590393"/>
              <a:gd name="connsiteY24" fmla="*/ 3000789 h 4780217"/>
              <a:gd name="connsiteX25" fmla="*/ 0 w 5590393"/>
              <a:gd name="connsiteY25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413768 w 5590393"/>
              <a:gd name="connsiteY20" fmla="*/ 4605925 h 4780217"/>
              <a:gd name="connsiteX21" fmla="*/ 2928460 w 5590393"/>
              <a:gd name="connsiteY21" fmla="*/ 3713443 h 4780217"/>
              <a:gd name="connsiteX22" fmla="*/ 2074043 w 5590393"/>
              <a:gd name="connsiteY22" fmla="*/ 4427960 h 4780217"/>
              <a:gd name="connsiteX23" fmla="*/ 1518648 w 5590393"/>
              <a:gd name="connsiteY23" fmla="*/ 4780217 h 4780217"/>
              <a:gd name="connsiteX24" fmla="*/ 2056481 w 5590393"/>
              <a:gd name="connsiteY24" fmla="*/ 2896947 h 4780217"/>
              <a:gd name="connsiteX25" fmla="*/ 710021 w 5590393"/>
              <a:gd name="connsiteY25" fmla="*/ 3000789 h 4780217"/>
              <a:gd name="connsiteX26" fmla="*/ 0 w 5590393"/>
              <a:gd name="connsiteY26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413768 w 5590393"/>
              <a:gd name="connsiteY21" fmla="*/ 460592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287951 w 5590393"/>
              <a:gd name="connsiteY16" fmla="*/ 272770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903126 w 5590393"/>
              <a:gd name="connsiteY18" fmla="*/ 389750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5006690 w 5590393"/>
              <a:gd name="connsiteY17" fmla="*/ 3743423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074043 w 5590393"/>
              <a:gd name="connsiteY23" fmla="*/ 4427960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780217"/>
              <a:gd name="connsiteX1" fmla="*/ 1850644 w 5590393"/>
              <a:gd name="connsiteY1" fmla="*/ 2089346 h 4780217"/>
              <a:gd name="connsiteX2" fmla="*/ 1078812 w 5590393"/>
              <a:gd name="connsiteY2" fmla="*/ 1300813 h 4780217"/>
              <a:gd name="connsiteX3" fmla="*/ 953735 w 5590393"/>
              <a:gd name="connsiteY3" fmla="*/ 951238 h 4780217"/>
              <a:gd name="connsiteX4" fmla="*/ 1364246 w 5590393"/>
              <a:gd name="connsiteY4" fmla="*/ 929496 h 4780217"/>
              <a:gd name="connsiteX5" fmla="*/ 2446905 w 5590393"/>
              <a:gd name="connsiteY5" fmla="*/ 1294772 h 4780217"/>
              <a:gd name="connsiteX6" fmla="*/ 2988443 w 5590393"/>
              <a:gd name="connsiteY6" fmla="*/ 313160 h 4780217"/>
              <a:gd name="connsiteX7" fmla="*/ 3357875 w 5590393"/>
              <a:gd name="connsiteY7" fmla="*/ 106554 h 4780217"/>
              <a:gd name="connsiteX8" fmla="*/ 3643002 w 5590393"/>
              <a:gd name="connsiteY8" fmla="*/ 1193866 h 4780217"/>
              <a:gd name="connsiteX9" fmla="*/ 4645477 w 5590393"/>
              <a:gd name="connsiteY9" fmla="*/ 570808 h 4780217"/>
              <a:gd name="connsiteX10" fmla="*/ 5191145 w 5590393"/>
              <a:gd name="connsiteY10" fmla="*/ 491512 h 4780217"/>
              <a:gd name="connsiteX11" fmla="*/ 4665552 w 5590393"/>
              <a:gd name="connsiteY11" fmla="*/ 1349604 h 4780217"/>
              <a:gd name="connsiteX12" fmla="*/ 4209085 w 5590393"/>
              <a:gd name="connsiteY12" fmla="*/ 2007917 h 4780217"/>
              <a:gd name="connsiteX13" fmla="*/ 4887970 w 5590393"/>
              <a:gd name="connsiteY13" fmla="*/ 2081337 h 4780217"/>
              <a:gd name="connsiteX14" fmla="*/ 5581589 w 5590393"/>
              <a:gd name="connsiteY14" fmla="*/ 2254541 h 4780217"/>
              <a:gd name="connsiteX15" fmla="*/ 5117833 w 5590393"/>
              <a:gd name="connsiteY15" fmla="*/ 2520855 h 4780217"/>
              <a:gd name="connsiteX16" fmla="*/ 4318262 w 5590393"/>
              <a:gd name="connsiteY16" fmla="*/ 2715076 h 4780217"/>
              <a:gd name="connsiteX17" fmla="*/ 4976378 w 5590393"/>
              <a:gd name="connsiteY17" fmla="*/ 3685326 h 4780217"/>
              <a:gd name="connsiteX18" fmla="*/ 4769250 w 5590393"/>
              <a:gd name="connsiteY18" fmla="*/ 3846987 h 4780217"/>
              <a:gd name="connsiteX19" fmla="*/ 3746233 w 5590393"/>
              <a:gd name="connsiteY19" fmla="*/ 3422625 h 4780217"/>
              <a:gd name="connsiteX20" fmla="*/ 3619934 w 5590393"/>
              <a:gd name="connsiteY20" fmla="*/ 4460797 h 4780217"/>
              <a:gd name="connsiteX21" fmla="*/ 3287470 w 5590393"/>
              <a:gd name="connsiteY21" fmla="*/ 4512465 h 4780217"/>
              <a:gd name="connsiteX22" fmla="*/ 2928460 w 5590393"/>
              <a:gd name="connsiteY22" fmla="*/ 3713443 h 4780217"/>
              <a:gd name="connsiteX23" fmla="*/ 2190237 w 5590393"/>
              <a:gd name="connsiteY23" fmla="*/ 4266298 h 4780217"/>
              <a:gd name="connsiteX24" fmla="*/ 1518648 w 5590393"/>
              <a:gd name="connsiteY24" fmla="*/ 4780217 h 4780217"/>
              <a:gd name="connsiteX25" fmla="*/ 2056481 w 5590393"/>
              <a:gd name="connsiteY25" fmla="*/ 2896947 h 4780217"/>
              <a:gd name="connsiteX26" fmla="*/ 710021 w 5590393"/>
              <a:gd name="connsiteY26" fmla="*/ 3000789 h 4780217"/>
              <a:gd name="connsiteX27" fmla="*/ 0 w 5590393"/>
              <a:gd name="connsiteY27" fmla="*/ 2989597 h 4780217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590393"/>
              <a:gd name="connsiteY0" fmla="*/ 2989597 h 4592249"/>
              <a:gd name="connsiteX1" fmla="*/ 1850644 w 5590393"/>
              <a:gd name="connsiteY1" fmla="*/ 2089346 h 4592249"/>
              <a:gd name="connsiteX2" fmla="*/ 1078812 w 5590393"/>
              <a:gd name="connsiteY2" fmla="*/ 1300813 h 4592249"/>
              <a:gd name="connsiteX3" fmla="*/ 953735 w 5590393"/>
              <a:gd name="connsiteY3" fmla="*/ 951238 h 4592249"/>
              <a:gd name="connsiteX4" fmla="*/ 1364246 w 5590393"/>
              <a:gd name="connsiteY4" fmla="*/ 929496 h 4592249"/>
              <a:gd name="connsiteX5" fmla="*/ 2446905 w 5590393"/>
              <a:gd name="connsiteY5" fmla="*/ 1294772 h 4592249"/>
              <a:gd name="connsiteX6" fmla="*/ 2988443 w 5590393"/>
              <a:gd name="connsiteY6" fmla="*/ 313160 h 4592249"/>
              <a:gd name="connsiteX7" fmla="*/ 3357875 w 5590393"/>
              <a:gd name="connsiteY7" fmla="*/ 106554 h 4592249"/>
              <a:gd name="connsiteX8" fmla="*/ 3643002 w 5590393"/>
              <a:gd name="connsiteY8" fmla="*/ 1193866 h 4592249"/>
              <a:gd name="connsiteX9" fmla="*/ 4645477 w 5590393"/>
              <a:gd name="connsiteY9" fmla="*/ 570808 h 4592249"/>
              <a:gd name="connsiteX10" fmla="*/ 5191145 w 5590393"/>
              <a:gd name="connsiteY10" fmla="*/ 491512 h 4592249"/>
              <a:gd name="connsiteX11" fmla="*/ 4665552 w 5590393"/>
              <a:gd name="connsiteY11" fmla="*/ 1349604 h 4592249"/>
              <a:gd name="connsiteX12" fmla="*/ 4209085 w 5590393"/>
              <a:gd name="connsiteY12" fmla="*/ 2007917 h 4592249"/>
              <a:gd name="connsiteX13" fmla="*/ 4887970 w 5590393"/>
              <a:gd name="connsiteY13" fmla="*/ 2081337 h 4592249"/>
              <a:gd name="connsiteX14" fmla="*/ 5581589 w 5590393"/>
              <a:gd name="connsiteY14" fmla="*/ 2254541 h 4592249"/>
              <a:gd name="connsiteX15" fmla="*/ 5117833 w 5590393"/>
              <a:gd name="connsiteY15" fmla="*/ 2520855 h 4592249"/>
              <a:gd name="connsiteX16" fmla="*/ 4318262 w 5590393"/>
              <a:gd name="connsiteY16" fmla="*/ 2715076 h 4592249"/>
              <a:gd name="connsiteX17" fmla="*/ 4976378 w 5590393"/>
              <a:gd name="connsiteY17" fmla="*/ 3685326 h 4592249"/>
              <a:gd name="connsiteX18" fmla="*/ 4769250 w 5590393"/>
              <a:gd name="connsiteY18" fmla="*/ 3846987 h 4592249"/>
              <a:gd name="connsiteX19" fmla="*/ 3746233 w 5590393"/>
              <a:gd name="connsiteY19" fmla="*/ 3422625 h 4592249"/>
              <a:gd name="connsiteX20" fmla="*/ 3619934 w 5590393"/>
              <a:gd name="connsiteY20" fmla="*/ 4460797 h 4592249"/>
              <a:gd name="connsiteX21" fmla="*/ 3287470 w 5590393"/>
              <a:gd name="connsiteY21" fmla="*/ 4512465 h 4592249"/>
              <a:gd name="connsiteX22" fmla="*/ 2928460 w 5590393"/>
              <a:gd name="connsiteY22" fmla="*/ 3713443 h 4592249"/>
              <a:gd name="connsiteX23" fmla="*/ 2190237 w 5590393"/>
              <a:gd name="connsiteY23" fmla="*/ 4266298 h 4592249"/>
              <a:gd name="connsiteX24" fmla="*/ 1672732 w 5590393"/>
              <a:gd name="connsiteY24" fmla="*/ 4216927 h 4592249"/>
              <a:gd name="connsiteX25" fmla="*/ 2056481 w 5590393"/>
              <a:gd name="connsiteY25" fmla="*/ 2896947 h 4592249"/>
              <a:gd name="connsiteX26" fmla="*/ 710021 w 5590393"/>
              <a:gd name="connsiteY26" fmla="*/ 3000789 h 4592249"/>
              <a:gd name="connsiteX27" fmla="*/ 0 w 5590393"/>
              <a:gd name="connsiteY27" fmla="*/ 2989597 h 4592249"/>
              <a:gd name="connsiteX0" fmla="*/ 0 w 5053365"/>
              <a:gd name="connsiteY0" fmla="*/ 2721083 h 4592249"/>
              <a:gd name="connsiteX1" fmla="*/ 1313616 w 5053365"/>
              <a:gd name="connsiteY1" fmla="*/ 2089346 h 4592249"/>
              <a:gd name="connsiteX2" fmla="*/ 541784 w 5053365"/>
              <a:gd name="connsiteY2" fmla="*/ 1300813 h 4592249"/>
              <a:gd name="connsiteX3" fmla="*/ 416707 w 5053365"/>
              <a:gd name="connsiteY3" fmla="*/ 951238 h 4592249"/>
              <a:gd name="connsiteX4" fmla="*/ 827218 w 5053365"/>
              <a:gd name="connsiteY4" fmla="*/ 929496 h 4592249"/>
              <a:gd name="connsiteX5" fmla="*/ 1909877 w 5053365"/>
              <a:gd name="connsiteY5" fmla="*/ 1294772 h 4592249"/>
              <a:gd name="connsiteX6" fmla="*/ 2451415 w 5053365"/>
              <a:gd name="connsiteY6" fmla="*/ 313160 h 4592249"/>
              <a:gd name="connsiteX7" fmla="*/ 2820847 w 5053365"/>
              <a:gd name="connsiteY7" fmla="*/ 106554 h 4592249"/>
              <a:gd name="connsiteX8" fmla="*/ 3105974 w 5053365"/>
              <a:gd name="connsiteY8" fmla="*/ 1193866 h 4592249"/>
              <a:gd name="connsiteX9" fmla="*/ 4108449 w 5053365"/>
              <a:gd name="connsiteY9" fmla="*/ 570808 h 4592249"/>
              <a:gd name="connsiteX10" fmla="*/ 4654117 w 5053365"/>
              <a:gd name="connsiteY10" fmla="*/ 491512 h 4592249"/>
              <a:gd name="connsiteX11" fmla="*/ 4128524 w 5053365"/>
              <a:gd name="connsiteY11" fmla="*/ 1349604 h 4592249"/>
              <a:gd name="connsiteX12" fmla="*/ 3672057 w 5053365"/>
              <a:gd name="connsiteY12" fmla="*/ 2007917 h 4592249"/>
              <a:gd name="connsiteX13" fmla="*/ 4350942 w 5053365"/>
              <a:gd name="connsiteY13" fmla="*/ 2081337 h 4592249"/>
              <a:gd name="connsiteX14" fmla="*/ 5044561 w 5053365"/>
              <a:gd name="connsiteY14" fmla="*/ 2254541 h 4592249"/>
              <a:gd name="connsiteX15" fmla="*/ 4580805 w 5053365"/>
              <a:gd name="connsiteY15" fmla="*/ 2520855 h 4592249"/>
              <a:gd name="connsiteX16" fmla="*/ 3781234 w 5053365"/>
              <a:gd name="connsiteY16" fmla="*/ 2715076 h 4592249"/>
              <a:gd name="connsiteX17" fmla="*/ 4439350 w 5053365"/>
              <a:gd name="connsiteY17" fmla="*/ 3685326 h 4592249"/>
              <a:gd name="connsiteX18" fmla="*/ 4232222 w 5053365"/>
              <a:gd name="connsiteY18" fmla="*/ 3846987 h 4592249"/>
              <a:gd name="connsiteX19" fmla="*/ 3209205 w 5053365"/>
              <a:gd name="connsiteY19" fmla="*/ 3422625 h 4592249"/>
              <a:gd name="connsiteX20" fmla="*/ 3082906 w 5053365"/>
              <a:gd name="connsiteY20" fmla="*/ 4460797 h 4592249"/>
              <a:gd name="connsiteX21" fmla="*/ 2750442 w 5053365"/>
              <a:gd name="connsiteY21" fmla="*/ 4512465 h 4592249"/>
              <a:gd name="connsiteX22" fmla="*/ 2391432 w 5053365"/>
              <a:gd name="connsiteY22" fmla="*/ 3713443 h 4592249"/>
              <a:gd name="connsiteX23" fmla="*/ 1653209 w 5053365"/>
              <a:gd name="connsiteY23" fmla="*/ 4266298 h 4592249"/>
              <a:gd name="connsiteX24" fmla="*/ 1135704 w 5053365"/>
              <a:gd name="connsiteY24" fmla="*/ 4216927 h 4592249"/>
              <a:gd name="connsiteX25" fmla="*/ 1519453 w 5053365"/>
              <a:gd name="connsiteY25" fmla="*/ 2896947 h 4592249"/>
              <a:gd name="connsiteX26" fmla="*/ 172993 w 5053365"/>
              <a:gd name="connsiteY26" fmla="*/ 3000789 h 4592249"/>
              <a:gd name="connsiteX27" fmla="*/ 0 w 5053365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26853 w 5080218"/>
              <a:gd name="connsiteY0" fmla="*/ 2721083 h 4592249"/>
              <a:gd name="connsiteX1" fmla="*/ 1340469 w 5080218"/>
              <a:gd name="connsiteY1" fmla="*/ 2089346 h 4592249"/>
              <a:gd name="connsiteX2" fmla="*/ 568637 w 5080218"/>
              <a:gd name="connsiteY2" fmla="*/ 1300813 h 4592249"/>
              <a:gd name="connsiteX3" fmla="*/ 443560 w 5080218"/>
              <a:gd name="connsiteY3" fmla="*/ 951238 h 4592249"/>
              <a:gd name="connsiteX4" fmla="*/ 854071 w 5080218"/>
              <a:gd name="connsiteY4" fmla="*/ 929496 h 4592249"/>
              <a:gd name="connsiteX5" fmla="*/ 1936730 w 5080218"/>
              <a:gd name="connsiteY5" fmla="*/ 1294772 h 4592249"/>
              <a:gd name="connsiteX6" fmla="*/ 2478268 w 5080218"/>
              <a:gd name="connsiteY6" fmla="*/ 313160 h 4592249"/>
              <a:gd name="connsiteX7" fmla="*/ 2847700 w 5080218"/>
              <a:gd name="connsiteY7" fmla="*/ 106554 h 4592249"/>
              <a:gd name="connsiteX8" fmla="*/ 3132827 w 5080218"/>
              <a:gd name="connsiteY8" fmla="*/ 1193866 h 4592249"/>
              <a:gd name="connsiteX9" fmla="*/ 4135302 w 5080218"/>
              <a:gd name="connsiteY9" fmla="*/ 570808 h 4592249"/>
              <a:gd name="connsiteX10" fmla="*/ 4680970 w 5080218"/>
              <a:gd name="connsiteY10" fmla="*/ 491512 h 4592249"/>
              <a:gd name="connsiteX11" fmla="*/ 4155377 w 5080218"/>
              <a:gd name="connsiteY11" fmla="*/ 1349604 h 4592249"/>
              <a:gd name="connsiteX12" fmla="*/ 3698910 w 5080218"/>
              <a:gd name="connsiteY12" fmla="*/ 2007917 h 4592249"/>
              <a:gd name="connsiteX13" fmla="*/ 4377795 w 5080218"/>
              <a:gd name="connsiteY13" fmla="*/ 2081337 h 4592249"/>
              <a:gd name="connsiteX14" fmla="*/ 5071414 w 5080218"/>
              <a:gd name="connsiteY14" fmla="*/ 2254541 h 4592249"/>
              <a:gd name="connsiteX15" fmla="*/ 4607658 w 5080218"/>
              <a:gd name="connsiteY15" fmla="*/ 2520855 h 4592249"/>
              <a:gd name="connsiteX16" fmla="*/ 3808087 w 5080218"/>
              <a:gd name="connsiteY16" fmla="*/ 2715076 h 4592249"/>
              <a:gd name="connsiteX17" fmla="*/ 4466203 w 5080218"/>
              <a:gd name="connsiteY17" fmla="*/ 3685326 h 4592249"/>
              <a:gd name="connsiteX18" fmla="*/ 4259075 w 5080218"/>
              <a:gd name="connsiteY18" fmla="*/ 3846987 h 4592249"/>
              <a:gd name="connsiteX19" fmla="*/ 3236058 w 5080218"/>
              <a:gd name="connsiteY19" fmla="*/ 3422625 h 4592249"/>
              <a:gd name="connsiteX20" fmla="*/ 3109759 w 5080218"/>
              <a:gd name="connsiteY20" fmla="*/ 4460797 h 4592249"/>
              <a:gd name="connsiteX21" fmla="*/ 2777295 w 5080218"/>
              <a:gd name="connsiteY21" fmla="*/ 4512465 h 4592249"/>
              <a:gd name="connsiteX22" fmla="*/ 2418285 w 5080218"/>
              <a:gd name="connsiteY22" fmla="*/ 3713443 h 4592249"/>
              <a:gd name="connsiteX23" fmla="*/ 1680062 w 5080218"/>
              <a:gd name="connsiteY23" fmla="*/ 4266298 h 4592249"/>
              <a:gd name="connsiteX24" fmla="*/ 1162557 w 5080218"/>
              <a:gd name="connsiteY24" fmla="*/ 4216927 h 4592249"/>
              <a:gd name="connsiteX25" fmla="*/ 1546306 w 5080218"/>
              <a:gd name="connsiteY25" fmla="*/ 2896947 h 4592249"/>
              <a:gd name="connsiteX26" fmla="*/ 199846 w 5080218"/>
              <a:gd name="connsiteY26" fmla="*/ 3000789 h 4592249"/>
              <a:gd name="connsiteX27" fmla="*/ 26853 w 5080218"/>
              <a:gd name="connsiteY27" fmla="*/ 2721083 h 4592249"/>
              <a:gd name="connsiteX0" fmla="*/ 40408 w 5093773"/>
              <a:gd name="connsiteY0" fmla="*/ 2721083 h 4592249"/>
              <a:gd name="connsiteX1" fmla="*/ 1354024 w 5093773"/>
              <a:gd name="connsiteY1" fmla="*/ 2089346 h 4592249"/>
              <a:gd name="connsiteX2" fmla="*/ 582192 w 5093773"/>
              <a:gd name="connsiteY2" fmla="*/ 1300813 h 4592249"/>
              <a:gd name="connsiteX3" fmla="*/ 457115 w 5093773"/>
              <a:gd name="connsiteY3" fmla="*/ 951238 h 4592249"/>
              <a:gd name="connsiteX4" fmla="*/ 867626 w 5093773"/>
              <a:gd name="connsiteY4" fmla="*/ 929496 h 4592249"/>
              <a:gd name="connsiteX5" fmla="*/ 1950285 w 5093773"/>
              <a:gd name="connsiteY5" fmla="*/ 1294772 h 4592249"/>
              <a:gd name="connsiteX6" fmla="*/ 2491823 w 5093773"/>
              <a:gd name="connsiteY6" fmla="*/ 313160 h 4592249"/>
              <a:gd name="connsiteX7" fmla="*/ 2861255 w 5093773"/>
              <a:gd name="connsiteY7" fmla="*/ 106554 h 4592249"/>
              <a:gd name="connsiteX8" fmla="*/ 3146382 w 5093773"/>
              <a:gd name="connsiteY8" fmla="*/ 1193866 h 4592249"/>
              <a:gd name="connsiteX9" fmla="*/ 4148857 w 5093773"/>
              <a:gd name="connsiteY9" fmla="*/ 570808 h 4592249"/>
              <a:gd name="connsiteX10" fmla="*/ 4694525 w 5093773"/>
              <a:gd name="connsiteY10" fmla="*/ 491512 h 4592249"/>
              <a:gd name="connsiteX11" fmla="*/ 4168932 w 5093773"/>
              <a:gd name="connsiteY11" fmla="*/ 1349604 h 4592249"/>
              <a:gd name="connsiteX12" fmla="*/ 3712465 w 5093773"/>
              <a:gd name="connsiteY12" fmla="*/ 2007917 h 4592249"/>
              <a:gd name="connsiteX13" fmla="*/ 4391350 w 5093773"/>
              <a:gd name="connsiteY13" fmla="*/ 2081337 h 4592249"/>
              <a:gd name="connsiteX14" fmla="*/ 5084969 w 5093773"/>
              <a:gd name="connsiteY14" fmla="*/ 2254541 h 4592249"/>
              <a:gd name="connsiteX15" fmla="*/ 4621213 w 5093773"/>
              <a:gd name="connsiteY15" fmla="*/ 2520855 h 4592249"/>
              <a:gd name="connsiteX16" fmla="*/ 3821642 w 5093773"/>
              <a:gd name="connsiteY16" fmla="*/ 2715076 h 4592249"/>
              <a:gd name="connsiteX17" fmla="*/ 4479758 w 5093773"/>
              <a:gd name="connsiteY17" fmla="*/ 3685326 h 4592249"/>
              <a:gd name="connsiteX18" fmla="*/ 4272630 w 5093773"/>
              <a:gd name="connsiteY18" fmla="*/ 3846987 h 4592249"/>
              <a:gd name="connsiteX19" fmla="*/ 3249613 w 5093773"/>
              <a:gd name="connsiteY19" fmla="*/ 3422625 h 4592249"/>
              <a:gd name="connsiteX20" fmla="*/ 3123314 w 5093773"/>
              <a:gd name="connsiteY20" fmla="*/ 4460797 h 4592249"/>
              <a:gd name="connsiteX21" fmla="*/ 2790850 w 5093773"/>
              <a:gd name="connsiteY21" fmla="*/ 4512465 h 4592249"/>
              <a:gd name="connsiteX22" fmla="*/ 2431840 w 5093773"/>
              <a:gd name="connsiteY22" fmla="*/ 3713443 h 4592249"/>
              <a:gd name="connsiteX23" fmla="*/ 1693617 w 5093773"/>
              <a:gd name="connsiteY23" fmla="*/ 4266298 h 4592249"/>
              <a:gd name="connsiteX24" fmla="*/ 1176112 w 5093773"/>
              <a:gd name="connsiteY24" fmla="*/ 4216927 h 4592249"/>
              <a:gd name="connsiteX25" fmla="*/ 1559861 w 5093773"/>
              <a:gd name="connsiteY25" fmla="*/ 2896947 h 4592249"/>
              <a:gd name="connsiteX26" fmla="*/ 213401 w 5093773"/>
              <a:gd name="connsiteY26" fmla="*/ 3000789 h 4592249"/>
              <a:gd name="connsiteX27" fmla="*/ 40408 w 5093773"/>
              <a:gd name="connsiteY27" fmla="*/ 2721083 h 4592249"/>
              <a:gd name="connsiteX0" fmla="*/ 21875 w 5075240"/>
              <a:gd name="connsiteY0" fmla="*/ 2721083 h 4592249"/>
              <a:gd name="connsiteX1" fmla="*/ 1335491 w 5075240"/>
              <a:gd name="connsiteY1" fmla="*/ 2089346 h 4592249"/>
              <a:gd name="connsiteX2" fmla="*/ 563659 w 5075240"/>
              <a:gd name="connsiteY2" fmla="*/ 1300813 h 4592249"/>
              <a:gd name="connsiteX3" fmla="*/ 438582 w 5075240"/>
              <a:gd name="connsiteY3" fmla="*/ 951238 h 4592249"/>
              <a:gd name="connsiteX4" fmla="*/ 849093 w 5075240"/>
              <a:gd name="connsiteY4" fmla="*/ 929496 h 4592249"/>
              <a:gd name="connsiteX5" fmla="*/ 1931752 w 5075240"/>
              <a:gd name="connsiteY5" fmla="*/ 1294772 h 4592249"/>
              <a:gd name="connsiteX6" fmla="*/ 2473290 w 5075240"/>
              <a:gd name="connsiteY6" fmla="*/ 313160 h 4592249"/>
              <a:gd name="connsiteX7" fmla="*/ 2842722 w 5075240"/>
              <a:gd name="connsiteY7" fmla="*/ 106554 h 4592249"/>
              <a:gd name="connsiteX8" fmla="*/ 3127849 w 5075240"/>
              <a:gd name="connsiteY8" fmla="*/ 1193866 h 4592249"/>
              <a:gd name="connsiteX9" fmla="*/ 4130324 w 5075240"/>
              <a:gd name="connsiteY9" fmla="*/ 570808 h 4592249"/>
              <a:gd name="connsiteX10" fmla="*/ 4675992 w 5075240"/>
              <a:gd name="connsiteY10" fmla="*/ 491512 h 4592249"/>
              <a:gd name="connsiteX11" fmla="*/ 4150399 w 5075240"/>
              <a:gd name="connsiteY11" fmla="*/ 1349604 h 4592249"/>
              <a:gd name="connsiteX12" fmla="*/ 3693932 w 5075240"/>
              <a:gd name="connsiteY12" fmla="*/ 2007917 h 4592249"/>
              <a:gd name="connsiteX13" fmla="*/ 4372817 w 5075240"/>
              <a:gd name="connsiteY13" fmla="*/ 2081337 h 4592249"/>
              <a:gd name="connsiteX14" fmla="*/ 5066436 w 5075240"/>
              <a:gd name="connsiteY14" fmla="*/ 2254541 h 4592249"/>
              <a:gd name="connsiteX15" fmla="*/ 4602680 w 5075240"/>
              <a:gd name="connsiteY15" fmla="*/ 2520855 h 4592249"/>
              <a:gd name="connsiteX16" fmla="*/ 3803109 w 5075240"/>
              <a:gd name="connsiteY16" fmla="*/ 2715076 h 4592249"/>
              <a:gd name="connsiteX17" fmla="*/ 4461225 w 5075240"/>
              <a:gd name="connsiteY17" fmla="*/ 3685326 h 4592249"/>
              <a:gd name="connsiteX18" fmla="*/ 4254097 w 5075240"/>
              <a:gd name="connsiteY18" fmla="*/ 3846987 h 4592249"/>
              <a:gd name="connsiteX19" fmla="*/ 3231080 w 5075240"/>
              <a:gd name="connsiteY19" fmla="*/ 3422625 h 4592249"/>
              <a:gd name="connsiteX20" fmla="*/ 3104781 w 5075240"/>
              <a:gd name="connsiteY20" fmla="*/ 4460797 h 4592249"/>
              <a:gd name="connsiteX21" fmla="*/ 2772317 w 5075240"/>
              <a:gd name="connsiteY21" fmla="*/ 4512465 h 4592249"/>
              <a:gd name="connsiteX22" fmla="*/ 2413307 w 5075240"/>
              <a:gd name="connsiteY22" fmla="*/ 3713443 h 4592249"/>
              <a:gd name="connsiteX23" fmla="*/ 1675084 w 5075240"/>
              <a:gd name="connsiteY23" fmla="*/ 4266298 h 4592249"/>
              <a:gd name="connsiteX24" fmla="*/ 1157579 w 5075240"/>
              <a:gd name="connsiteY24" fmla="*/ 4216927 h 4592249"/>
              <a:gd name="connsiteX25" fmla="*/ 1541328 w 5075240"/>
              <a:gd name="connsiteY25" fmla="*/ 2896947 h 4592249"/>
              <a:gd name="connsiteX26" fmla="*/ 369797 w 5075240"/>
              <a:gd name="connsiteY26" fmla="*/ 2992837 h 4592249"/>
              <a:gd name="connsiteX27" fmla="*/ 21875 w 5075240"/>
              <a:gd name="connsiteY27" fmla="*/ 2721083 h 4592249"/>
              <a:gd name="connsiteX0" fmla="*/ 25641 w 5079006"/>
              <a:gd name="connsiteY0" fmla="*/ 2721083 h 4592249"/>
              <a:gd name="connsiteX1" fmla="*/ 1339257 w 5079006"/>
              <a:gd name="connsiteY1" fmla="*/ 2089346 h 4592249"/>
              <a:gd name="connsiteX2" fmla="*/ 567425 w 5079006"/>
              <a:gd name="connsiteY2" fmla="*/ 1300813 h 4592249"/>
              <a:gd name="connsiteX3" fmla="*/ 442348 w 5079006"/>
              <a:gd name="connsiteY3" fmla="*/ 951238 h 4592249"/>
              <a:gd name="connsiteX4" fmla="*/ 852859 w 5079006"/>
              <a:gd name="connsiteY4" fmla="*/ 929496 h 4592249"/>
              <a:gd name="connsiteX5" fmla="*/ 1935518 w 5079006"/>
              <a:gd name="connsiteY5" fmla="*/ 1294772 h 4592249"/>
              <a:gd name="connsiteX6" fmla="*/ 2477056 w 5079006"/>
              <a:gd name="connsiteY6" fmla="*/ 313160 h 4592249"/>
              <a:gd name="connsiteX7" fmla="*/ 2846488 w 5079006"/>
              <a:gd name="connsiteY7" fmla="*/ 106554 h 4592249"/>
              <a:gd name="connsiteX8" fmla="*/ 3131615 w 5079006"/>
              <a:gd name="connsiteY8" fmla="*/ 1193866 h 4592249"/>
              <a:gd name="connsiteX9" fmla="*/ 4134090 w 5079006"/>
              <a:gd name="connsiteY9" fmla="*/ 570808 h 4592249"/>
              <a:gd name="connsiteX10" fmla="*/ 4679758 w 5079006"/>
              <a:gd name="connsiteY10" fmla="*/ 491512 h 4592249"/>
              <a:gd name="connsiteX11" fmla="*/ 4154165 w 5079006"/>
              <a:gd name="connsiteY11" fmla="*/ 1349604 h 4592249"/>
              <a:gd name="connsiteX12" fmla="*/ 3697698 w 5079006"/>
              <a:gd name="connsiteY12" fmla="*/ 2007917 h 4592249"/>
              <a:gd name="connsiteX13" fmla="*/ 4376583 w 5079006"/>
              <a:gd name="connsiteY13" fmla="*/ 2081337 h 4592249"/>
              <a:gd name="connsiteX14" fmla="*/ 5070202 w 5079006"/>
              <a:gd name="connsiteY14" fmla="*/ 2254541 h 4592249"/>
              <a:gd name="connsiteX15" fmla="*/ 4606446 w 5079006"/>
              <a:gd name="connsiteY15" fmla="*/ 2520855 h 4592249"/>
              <a:gd name="connsiteX16" fmla="*/ 3806875 w 5079006"/>
              <a:gd name="connsiteY16" fmla="*/ 2715076 h 4592249"/>
              <a:gd name="connsiteX17" fmla="*/ 4464991 w 5079006"/>
              <a:gd name="connsiteY17" fmla="*/ 3685326 h 4592249"/>
              <a:gd name="connsiteX18" fmla="*/ 4257863 w 5079006"/>
              <a:gd name="connsiteY18" fmla="*/ 3846987 h 4592249"/>
              <a:gd name="connsiteX19" fmla="*/ 3234846 w 5079006"/>
              <a:gd name="connsiteY19" fmla="*/ 3422625 h 4592249"/>
              <a:gd name="connsiteX20" fmla="*/ 3108547 w 5079006"/>
              <a:gd name="connsiteY20" fmla="*/ 4460797 h 4592249"/>
              <a:gd name="connsiteX21" fmla="*/ 2776083 w 5079006"/>
              <a:gd name="connsiteY21" fmla="*/ 4512465 h 4592249"/>
              <a:gd name="connsiteX22" fmla="*/ 2417073 w 5079006"/>
              <a:gd name="connsiteY22" fmla="*/ 3713443 h 4592249"/>
              <a:gd name="connsiteX23" fmla="*/ 1678850 w 5079006"/>
              <a:gd name="connsiteY23" fmla="*/ 4266298 h 4592249"/>
              <a:gd name="connsiteX24" fmla="*/ 1161345 w 5079006"/>
              <a:gd name="connsiteY24" fmla="*/ 4216927 h 4592249"/>
              <a:gd name="connsiteX25" fmla="*/ 1545094 w 5079006"/>
              <a:gd name="connsiteY25" fmla="*/ 2896947 h 4592249"/>
              <a:gd name="connsiteX26" fmla="*/ 373563 w 5079006"/>
              <a:gd name="connsiteY26" fmla="*/ 2992837 h 4592249"/>
              <a:gd name="connsiteX27" fmla="*/ 25641 w 5079006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50205 w 5093693"/>
              <a:gd name="connsiteY5" fmla="*/ 1294772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712385 w 5093693"/>
              <a:gd name="connsiteY12" fmla="*/ 200791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391270 w 5093693"/>
              <a:gd name="connsiteY13" fmla="*/ 2081337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821562 w 5093693"/>
              <a:gd name="connsiteY16" fmla="*/ 2715076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3693"/>
              <a:gd name="connsiteY0" fmla="*/ 2721083 h 4592249"/>
              <a:gd name="connsiteX1" fmla="*/ 1353944 w 5093693"/>
              <a:gd name="connsiteY1" fmla="*/ 2089346 h 4592249"/>
              <a:gd name="connsiteX2" fmla="*/ 582112 w 5093693"/>
              <a:gd name="connsiteY2" fmla="*/ 1300813 h 4592249"/>
              <a:gd name="connsiteX3" fmla="*/ 457035 w 5093693"/>
              <a:gd name="connsiteY3" fmla="*/ 951238 h 4592249"/>
              <a:gd name="connsiteX4" fmla="*/ 867546 w 5093693"/>
              <a:gd name="connsiteY4" fmla="*/ 929496 h 4592249"/>
              <a:gd name="connsiteX5" fmla="*/ 1992612 w 5093693"/>
              <a:gd name="connsiteY5" fmla="*/ 1308024 h 4592249"/>
              <a:gd name="connsiteX6" fmla="*/ 2491743 w 5093693"/>
              <a:gd name="connsiteY6" fmla="*/ 313160 h 4592249"/>
              <a:gd name="connsiteX7" fmla="*/ 2861175 w 5093693"/>
              <a:gd name="connsiteY7" fmla="*/ 106554 h 4592249"/>
              <a:gd name="connsiteX8" fmla="*/ 3146302 w 5093693"/>
              <a:gd name="connsiteY8" fmla="*/ 1193866 h 4592249"/>
              <a:gd name="connsiteX9" fmla="*/ 4148777 w 5093693"/>
              <a:gd name="connsiteY9" fmla="*/ 570808 h 4592249"/>
              <a:gd name="connsiteX10" fmla="*/ 4694445 w 5093693"/>
              <a:gd name="connsiteY10" fmla="*/ 491512 h 4592249"/>
              <a:gd name="connsiteX11" fmla="*/ 4168852 w 5093693"/>
              <a:gd name="connsiteY11" fmla="*/ 1349604 h 4592249"/>
              <a:gd name="connsiteX12" fmla="*/ 3905187 w 5093693"/>
              <a:gd name="connsiteY12" fmla="*/ 1928137 h 4592249"/>
              <a:gd name="connsiteX13" fmla="*/ 4477698 w 5093693"/>
              <a:gd name="connsiteY13" fmla="*/ 2034799 h 4592249"/>
              <a:gd name="connsiteX14" fmla="*/ 5084889 w 5093693"/>
              <a:gd name="connsiteY14" fmla="*/ 2254541 h 4592249"/>
              <a:gd name="connsiteX15" fmla="*/ 4621133 w 5093693"/>
              <a:gd name="connsiteY15" fmla="*/ 2520855 h 4592249"/>
              <a:gd name="connsiteX16" fmla="*/ 3961178 w 5093693"/>
              <a:gd name="connsiteY16" fmla="*/ 2781559 h 4592249"/>
              <a:gd name="connsiteX17" fmla="*/ 4479678 w 5093693"/>
              <a:gd name="connsiteY17" fmla="*/ 3685326 h 4592249"/>
              <a:gd name="connsiteX18" fmla="*/ 4272550 w 5093693"/>
              <a:gd name="connsiteY18" fmla="*/ 3846987 h 4592249"/>
              <a:gd name="connsiteX19" fmla="*/ 3249533 w 5093693"/>
              <a:gd name="connsiteY19" fmla="*/ 3422625 h 4592249"/>
              <a:gd name="connsiteX20" fmla="*/ 3123234 w 5093693"/>
              <a:gd name="connsiteY20" fmla="*/ 4460797 h 4592249"/>
              <a:gd name="connsiteX21" fmla="*/ 2790770 w 5093693"/>
              <a:gd name="connsiteY21" fmla="*/ 4512465 h 4592249"/>
              <a:gd name="connsiteX22" fmla="*/ 2431760 w 5093693"/>
              <a:gd name="connsiteY22" fmla="*/ 3713443 h 4592249"/>
              <a:gd name="connsiteX23" fmla="*/ 1693537 w 5093693"/>
              <a:gd name="connsiteY23" fmla="*/ 4266298 h 4592249"/>
              <a:gd name="connsiteX24" fmla="*/ 1176032 w 5093693"/>
              <a:gd name="connsiteY24" fmla="*/ 4216927 h 4592249"/>
              <a:gd name="connsiteX25" fmla="*/ 1559781 w 5093693"/>
              <a:gd name="connsiteY25" fmla="*/ 2896947 h 4592249"/>
              <a:gd name="connsiteX26" fmla="*/ 388250 w 5093693"/>
              <a:gd name="connsiteY26" fmla="*/ 2992837 h 4592249"/>
              <a:gd name="connsiteX27" fmla="*/ 40328 w 5093693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168852 w 5095972"/>
              <a:gd name="connsiteY11" fmla="*/ 1349604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92612 w 5095972"/>
              <a:gd name="connsiteY5" fmla="*/ 1308024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353944 w 5095972"/>
              <a:gd name="connsiteY1" fmla="*/ 2089346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21083 h 4592249"/>
              <a:gd name="connsiteX1" fmla="*/ 1247571 w 5095972"/>
              <a:gd name="connsiteY1" fmla="*/ 2076050 h 4592249"/>
              <a:gd name="connsiteX2" fmla="*/ 582112 w 5095972"/>
              <a:gd name="connsiteY2" fmla="*/ 1300813 h 4592249"/>
              <a:gd name="connsiteX3" fmla="*/ 457035 w 5095972"/>
              <a:gd name="connsiteY3" fmla="*/ 951238 h 4592249"/>
              <a:gd name="connsiteX4" fmla="*/ 867546 w 5095972"/>
              <a:gd name="connsiteY4" fmla="*/ 929496 h 4592249"/>
              <a:gd name="connsiteX5" fmla="*/ 1966018 w 5095972"/>
              <a:gd name="connsiteY5" fmla="*/ 1195002 h 4592249"/>
              <a:gd name="connsiteX6" fmla="*/ 2491743 w 5095972"/>
              <a:gd name="connsiteY6" fmla="*/ 313160 h 4592249"/>
              <a:gd name="connsiteX7" fmla="*/ 2861175 w 5095972"/>
              <a:gd name="connsiteY7" fmla="*/ 106554 h 4592249"/>
              <a:gd name="connsiteX8" fmla="*/ 3146302 w 5095972"/>
              <a:gd name="connsiteY8" fmla="*/ 1193866 h 4592249"/>
              <a:gd name="connsiteX9" fmla="*/ 4148777 w 5095972"/>
              <a:gd name="connsiteY9" fmla="*/ 570808 h 4592249"/>
              <a:gd name="connsiteX10" fmla="*/ 4694445 w 5095972"/>
              <a:gd name="connsiteY10" fmla="*/ 491512 h 4592249"/>
              <a:gd name="connsiteX11" fmla="*/ 4255280 w 5095972"/>
              <a:gd name="connsiteY11" fmla="*/ 1396143 h 4592249"/>
              <a:gd name="connsiteX12" fmla="*/ 3905187 w 5095972"/>
              <a:gd name="connsiteY12" fmla="*/ 1928137 h 4592249"/>
              <a:gd name="connsiteX13" fmla="*/ 4477698 w 5095972"/>
              <a:gd name="connsiteY13" fmla="*/ 2034799 h 4592249"/>
              <a:gd name="connsiteX14" fmla="*/ 5084889 w 5095972"/>
              <a:gd name="connsiteY14" fmla="*/ 2254541 h 4592249"/>
              <a:gd name="connsiteX15" fmla="*/ 4694264 w 5095972"/>
              <a:gd name="connsiteY15" fmla="*/ 2547449 h 4592249"/>
              <a:gd name="connsiteX16" fmla="*/ 3961178 w 5095972"/>
              <a:gd name="connsiteY16" fmla="*/ 2781559 h 4592249"/>
              <a:gd name="connsiteX17" fmla="*/ 4479678 w 5095972"/>
              <a:gd name="connsiteY17" fmla="*/ 3685326 h 4592249"/>
              <a:gd name="connsiteX18" fmla="*/ 4272550 w 5095972"/>
              <a:gd name="connsiteY18" fmla="*/ 3846987 h 4592249"/>
              <a:gd name="connsiteX19" fmla="*/ 3249533 w 5095972"/>
              <a:gd name="connsiteY19" fmla="*/ 3422625 h 4592249"/>
              <a:gd name="connsiteX20" fmla="*/ 3123234 w 5095972"/>
              <a:gd name="connsiteY20" fmla="*/ 4460797 h 4592249"/>
              <a:gd name="connsiteX21" fmla="*/ 2790770 w 5095972"/>
              <a:gd name="connsiteY21" fmla="*/ 4512465 h 4592249"/>
              <a:gd name="connsiteX22" fmla="*/ 2431760 w 5095972"/>
              <a:gd name="connsiteY22" fmla="*/ 3713443 h 4592249"/>
              <a:gd name="connsiteX23" fmla="*/ 1693537 w 5095972"/>
              <a:gd name="connsiteY23" fmla="*/ 4266298 h 4592249"/>
              <a:gd name="connsiteX24" fmla="*/ 1176032 w 5095972"/>
              <a:gd name="connsiteY24" fmla="*/ 4216927 h 4592249"/>
              <a:gd name="connsiteX25" fmla="*/ 1559781 w 5095972"/>
              <a:gd name="connsiteY25" fmla="*/ 2896947 h 4592249"/>
              <a:gd name="connsiteX26" fmla="*/ 388250 w 5095972"/>
              <a:gd name="connsiteY26" fmla="*/ 2992837 h 4592249"/>
              <a:gd name="connsiteX27" fmla="*/ 40328 w 5095972"/>
              <a:gd name="connsiteY27" fmla="*/ 2721083 h 4592249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13906 h 4585072"/>
              <a:gd name="connsiteX1" fmla="*/ 1247571 w 5095972"/>
              <a:gd name="connsiteY1" fmla="*/ 2068873 h 4585072"/>
              <a:gd name="connsiteX2" fmla="*/ 582112 w 5095972"/>
              <a:gd name="connsiteY2" fmla="*/ 1293636 h 4585072"/>
              <a:gd name="connsiteX3" fmla="*/ 457035 w 5095972"/>
              <a:gd name="connsiteY3" fmla="*/ 944061 h 4585072"/>
              <a:gd name="connsiteX4" fmla="*/ 867546 w 5095972"/>
              <a:gd name="connsiteY4" fmla="*/ 922319 h 4585072"/>
              <a:gd name="connsiteX5" fmla="*/ 1966018 w 5095972"/>
              <a:gd name="connsiteY5" fmla="*/ 1187825 h 4585072"/>
              <a:gd name="connsiteX6" fmla="*/ 2431908 w 5095972"/>
              <a:gd name="connsiteY6" fmla="*/ 332576 h 4585072"/>
              <a:gd name="connsiteX7" fmla="*/ 2861175 w 5095972"/>
              <a:gd name="connsiteY7" fmla="*/ 99377 h 4585072"/>
              <a:gd name="connsiteX8" fmla="*/ 3146302 w 5095972"/>
              <a:gd name="connsiteY8" fmla="*/ 1186689 h 4585072"/>
              <a:gd name="connsiteX9" fmla="*/ 4148777 w 5095972"/>
              <a:gd name="connsiteY9" fmla="*/ 563631 h 4585072"/>
              <a:gd name="connsiteX10" fmla="*/ 4694445 w 5095972"/>
              <a:gd name="connsiteY10" fmla="*/ 484335 h 4585072"/>
              <a:gd name="connsiteX11" fmla="*/ 4255280 w 5095972"/>
              <a:gd name="connsiteY11" fmla="*/ 1388966 h 4585072"/>
              <a:gd name="connsiteX12" fmla="*/ 3905187 w 5095972"/>
              <a:gd name="connsiteY12" fmla="*/ 1920960 h 4585072"/>
              <a:gd name="connsiteX13" fmla="*/ 4477698 w 5095972"/>
              <a:gd name="connsiteY13" fmla="*/ 2027622 h 4585072"/>
              <a:gd name="connsiteX14" fmla="*/ 5084889 w 5095972"/>
              <a:gd name="connsiteY14" fmla="*/ 2247364 h 4585072"/>
              <a:gd name="connsiteX15" fmla="*/ 4694264 w 5095972"/>
              <a:gd name="connsiteY15" fmla="*/ 2540272 h 4585072"/>
              <a:gd name="connsiteX16" fmla="*/ 3961178 w 5095972"/>
              <a:gd name="connsiteY16" fmla="*/ 2774382 h 4585072"/>
              <a:gd name="connsiteX17" fmla="*/ 4479678 w 5095972"/>
              <a:gd name="connsiteY17" fmla="*/ 3678149 h 4585072"/>
              <a:gd name="connsiteX18" fmla="*/ 4272550 w 5095972"/>
              <a:gd name="connsiteY18" fmla="*/ 3839810 h 4585072"/>
              <a:gd name="connsiteX19" fmla="*/ 3249533 w 5095972"/>
              <a:gd name="connsiteY19" fmla="*/ 3415448 h 4585072"/>
              <a:gd name="connsiteX20" fmla="*/ 3123234 w 5095972"/>
              <a:gd name="connsiteY20" fmla="*/ 4453620 h 4585072"/>
              <a:gd name="connsiteX21" fmla="*/ 2790770 w 5095972"/>
              <a:gd name="connsiteY21" fmla="*/ 4505288 h 4585072"/>
              <a:gd name="connsiteX22" fmla="*/ 2431760 w 5095972"/>
              <a:gd name="connsiteY22" fmla="*/ 3706266 h 4585072"/>
              <a:gd name="connsiteX23" fmla="*/ 1693537 w 5095972"/>
              <a:gd name="connsiteY23" fmla="*/ 4259121 h 4585072"/>
              <a:gd name="connsiteX24" fmla="*/ 1176032 w 5095972"/>
              <a:gd name="connsiteY24" fmla="*/ 4209750 h 4585072"/>
              <a:gd name="connsiteX25" fmla="*/ 1559781 w 5095972"/>
              <a:gd name="connsiteY25" fmla="*/ 2889770 h 4585072"/>
              <a:gd name="connsiteX26" fmla="*/ 388250 w 5095972"/>
              <a:gd name="connsiteY26" fmla="*/ 2985660 h 4585072"/>
              <a:gd name="connsiteX27" fmla="*/ 40328 w 5095972"/>
              <a:gd name="connsiteY27" fmla="*/ 2713906 h 4585072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94445 w 5095972"/>
              <a:gd name="connsiteY10" fmla="*/ 477104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05187 w 5095972"/>
              <a:gd name="connsiteY12" fmla="*/ 1913729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255280 w 5095972"/>
              <a:gd name="connsiteY11" fmla="*/ 1381735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4148777 w 5095972"/>
              <a:gd name="connsiteY9" fmla="*/ 55640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680372 w 5095972"/>
              <a:gd name="connsiteY10" fmla="*/ 611968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146302 w 5095972"/>
              <a:gd name="connsiteY8" fmla="*/ 117945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706675 h 4577841"/>
              <a:gd name="connsiteX1" fmla="*/ 1247571 w 5095972"/>
              <a:gd name="connsiteY1" fmla="*/ 2061642 h 4577841"/>
              <a:gd name="connsiteX2" fmla="*/ 582112 w 5095972"/>
              <a:gd name="connsiteY2" fmla="*/ 1286405 h 4577841"/>
              <a:gd name="connsiteX3" fmla="*/ 457035 w 5095972"/>
              <a:gd name="connsiteY3" fmla="*/ 936830 h 4577841"/>
              <a:gd name="connsiteX4" fmla="*/ 867546 w 5095972"/>
              <a:gd name="connsiteY4" fmla="*/ 915088 h 4577841"/>
              <a:gd name="connsiteX5" fmla="*/ 1966018 w 5095972"/>
              <a:gd name="connsiteY5" fmla="*/ 1180594 h 4577841"/>
              <a:gd name="connsiteX6" fmla="*/ 2431908 w 5095972"/>
              <a:gd name="connsiteY6" fmla="*/ 325345 h 4577841"/>
              <a:gd name="connsiteX7" fmla="*/ 2861175 w 5095972"/>
              <a:gd name="connsiteY7" fmla="*/ 92146 h 4577841"/>
              <a:gd name="connsiteX8" fmla="*/ 3305562 w 5095972"/>
              <a:gd name="connsiteY8" fmla="*/ 1062668 h 4577841"/>
              <a:gd name="connsiteX9" fmla="*/ 3750629 w 5095972"/>
              <a:gd name="connsiteY9" fmla="*/ 747510 h 4577841"/>
              <a:gd name="connsiteX10" fmla="*/ 4468026 w 5095972"/>
              <a:gd name="connsiteY10" fmla="*/ 1169375 h 4577841"/>
              <a:gd name="connsiteX11" fmla="*/ 4313674 w 5095972"/>
              <a:gd name="connsiteY11" fmla="*/ 1742721 h 4577841"/>
              <a:gd name="connsiteX12" fmla="*/ 3963582 w 5095972"/>
              <a:gd name="connsiteY12" fmla="*/ 2211013 h 4577841"/>
              <a:gd name="connsiteX13" fmla="*/ 4477698 w 5095972"/>
              <a:gd name="connsiteY13" fmla="*/ 2020391 h 4577841"/>
              <a:gd name="connsiteX14" fmla="*/ 5084889 w 5095972"/>
              <a:gd name="connsiteY14" fmla="*/ 2240133 h 4577841"/>
              <a:gd name="connsiteX15" fmla="*/ 4694264 w 5095972"/>
              <a:gd name="connsiteY15" fmla="*/ 2533041 h 4577841"/>
              <a:gd name="connsiteX16" fmla="*/ 3961178 w 5095972"/>
              <a:gd name="connsiteY16" fmla="*/ 2767151 h 4577841"/>
              <a:gd name="connsiteX17" fmla="*/ 4479678 w 5095972"/>
              <a:gd name="connsiteY17" fmla="*/ 3670918 h 4577841"/>
              <a:gd name="connsiteX18" fmla="*/ 4272550 w 5095972"/>
              <a:gd name="connsiteY18" fmla="*/ 3832579 h 4577841"/>
              <a:gd name="connsiteX19" fmla="*/ 3249533 w 5095972"/>
              <a:gd name="connsiteY19" fmla="*/ 3408217 h 4577841"/>
              <a:gd name="connsiteX20" fmla="*/ 3123234 w 5095972"/>
              <a:gd name="connsiteY20" fmla="*/ 4446389 h 4577841"/>
              <a:gd name="connsiteX21" fmla="*/ 2790770 w 5095972"/>
              <a:gd name="connsiteY21" fmla="*/ 4498057 h 4577841"/>
              <a:gd name="connsiteX22" fmla="*/ 2431760 w 5095972"/>
              <a:gd name="connsiteY22" fmla="*/ 3699035 h 4577841"/>
              <a:gd name="connsiteX23" fmla="*/ 1693537 w 5095972"/>
              <a:gd name="connsiteY23" fmla="*/ 4251890 h 4577841"/>
              <a:gd name="connsiteX24" fmla="*/ 1176032 w 5095972"/>
              <a:gd name="connsiteY24" fmla="*/ 4202519 h 4577841"/>
              <a:gd name="connsiteX25" fmla="*/ 1559781 w 5095972"/>
              <a:gd name="connsiteY25" fmla="*/ 2882539 h 4577841"/>
              <a:gd name="connsiteX26" fmla="*/ 388250 w 5095972"/>
              <a:gd name="connsiteY26" fmla="*/ 2978429 h 4577841"/>
              <a:gd name="connsiteX27" fmla="*/ 40328 w 5095972"/>
              <a:gd name="connsiteY27" fmla="*/ 2706675 h 4577841"/>
              <a:gd name="connsiteX0" fmla="*/ 40328 w 5095972"/>
              <a:gd name="connsiteY0" fmla="*/ 2571211 h 4442377"/>
              <a:gd name="connsiteX1" fmla="*/ 1247571 w 5095972"/>
              <a:gd name="connsiteY1" fmla="*/ 1926178 h 4442377"/>
              <a:gd name="connsiteX2" fmla="*/ 582112 w 5095972"/>
              <a:gd name="connsiteY2" fmla="*/ 1150941 h 4442377"/>
              <a:gd name="connsiteX3" fmla="*/ 457035 w 5095972"/>
              <a:gd name="connsiteY3" fmla="*/ 801366 h 4442377"/>
              <a:gd name="connsiteX4" fmla="*/ 867546 w 5095972"/>
              <a:gd name="connsiteY4" fmla="*/ 779624 h 4442377"/>
              <a:gd name="connsiteX5" fmla="*/ 1966018 w 5095972"/>
              <a:gd name="connsiteY5" fmla="*/ 1045130 h 4442377"/>
              <a:gd name="connsiteX6" fmla="*/ 2431908 w 5095972"/>
              <a:gd name="connsiteY6" fmla="*/ 189881 h 4442377"/>
              <a:gd name="connsiteX7" fmla="*/ 3222161 w 5095972"/>
              <a:gd name="connsiteY7" fmla="*/ 169026 h 4442377"/>
              <a:gd name="connsiteX8" fmla="*/ 3305562 w 5095972"/>
              <a:gd name="connsiteY8" fmla="*/ 927204 h 4442377"/>
              <a:gd name="connsiteX9" fmla="*/ 3750629 w 5095972"/>
              <a:gd name="connsiteY9" fmla="*/ 612046 h 4442377"/>
              <a:gd name="connsiteX10" fmla="*/ 4468026 w 5095972"/>
              <a:gd name="connsiteY10" fmla="*/ 1033911 h 4442377"/>
              <a:gd name="connsiteX11" fmla="*/ 4313674 w 5095972"/>
              <a:gd name="connsiteY11" fmla="*/ 1607257 h 4442377"/>
              <a:gd name="connsiteX12" fmla="*/ 3963582 w 5095972"/>
              <a:gd name="connsiteY12" fmla="*/ 2075549 h 4442377"/>
              <a:gd name="connsiteX13" fmla="*/ 4477698 w 5095972"/>
              <a:gd name="connsiteY13" fmla="*/ 1884927 h 4442377"/>
              <a:gd name="connsiteX14" fmla="*/ 5084889 w 5095972"/>
              <a:gd name="connsiteY14" fmla="*/ 2104669 h 4442377"/>
              <a:gd name="connsiteX15" fmla="*/ 4694264 w 5095972"/>
              <a:gd name="connsiteY15" fmla="*/ 2397577 h 4442377"/>
              <a:gd name="connsiteX16" fmla="*/ 3961178 w 5095972"/>
              <a:gd name="connsiteY16" fmla="*/ 2631687 h 4442377"/>
              <a:gd name="connsiteX17" fmla="*/ 4479678 w 5095972"/>
              <a:gd name="connsiteY17" fmla="*/ 3535454 h 4442377"/>
              <a:gd name="connsiteX18" fmla="*/ 4272550 w 5095972"/>
              <a:gd name="connsiteY18" fmla="*/ 3697115 h 4442377"/>
              <a:gd name="connsiteX19" fmla="*/ 3249533 w 5095972"/>
              <a:gd name="connsiteY19" fmla="*/ 3272753 h 4442377"/>
              <a:gd name="connsiteX20" fmla="*/ 3123234 w 5095972"/>
              <a:gd name="connsiteY20" fmla="*/ 4310925 h 4442377"/>
              <a:gd name="connsiteX21" fmla="*/ 2790770 w 5095972"/>
              <a:gd name="connsiteY21" fmla="*/ 4362593 h 4442377"/>
              <a:gd name="connsiteX22" fmla="*/ 2431760 w 5095972"/>
              <a:gd name="connsiteY22" fmla="*/ 3563571 h 4442377"/>
              <a:gd name="connsiteX23" fmla="*/ 1693537 w 5095972"/>
              <a:gd name="connsiteY23" fmla="*/ 4116426 h 4442377"/>
              <a:gd name="connsiteX24" fmla="*/ 1176032 w 5095972"/>
              <a:gd name="connsiteY24" fmla="*/ 4067055 h 4442377"/>
              <a:gd name="connsiteX25" fmla="*/ 1559781 w 5095972"/>
              <a:gd name="connsiteY25" fmla="*/ 2747075 h 4442377"/>
              <a:gd name="connsiteX26" fmla="*/ 388250 w 5095972"/>
              <a:gd name="connsiteY26" fmla="*/ 2842965 h 4442377"/>
              <a:gd name="connsiteX27" fmla="*/ 40328 w 5095972"/>
              <a:gd name="connsiteY27" fmla="*/ 2571211 h 4442377"/>
              <a:gd name="connsiteX0" fmla="*/ 40328 w 5095972"/>
              <a:gd name="connsiteY0" fmla="*/ 2617220 h 4488386"/>
              <a:gd name="connsiteX1" fmla="*/ 1247571 w 5095972"/>
              <a:gd name="connsiteY1" fmla="*/ 1972187 h 4488386"/>
              <a:gd name="connsiteX2" fmla="*/ 582112 w 5095972"/>
              <a:gd name="connsiteY2" fmla="*/ 1196950 h 4488386"/>
              <a:gd name="connsiteX3" fmla="*/ 457035 w 5095972"/>
              <a:gd name="connsiteY3" fmla="*/ 847375 h 4488386"/>
              <a:gd name="connsiteX4" fmla="*/ 867546 w 5095972"/>
              <a:gd name="connsiteY4" fmla="*/ 825633 h 4488386"/>
              <a:gd name="connsiteX5" fmla="*/ 1966018 w 5095972"/>
              <a:gd name="connsiteY5" fmla="*/ 1091139 h 4488386"/>
              <a:gd name="connsiteX6" fmla="*/ 2400057 w 5095972"/>
              <a:gd name="connsiteY6" fmla="*/ 156260 h 4488386"/>
              <a:gd name="connsiteX7" fmla="*/ 3222161 w 5095972"/>
              <a:gd name="connsiteY7" fmla="*/ 215035 h 4488386"/>
              <a:gd name="connsiteX8" fmla="*/ 3305562 w 5095972"/>
              <a:gd name="connsiteY8" fmla="*/ 973213 h 4488386"/>
              <a:gd name="connsiteX9" fmla="*/ 3750629 w 5095972"/>
              <a:gd name="connsiteY9" fmla="*/ 658055 h 4488386"/>
              <a:gd name="connsiteX10" fmla="*/ 4468026 w 5095972"/>
              <a:gd name="connsiteY10" fmla="*/ 1079920 h 4488386"/>
              <a:gd name="connsiteX11" fmla="*/ 4313674 w 5095972"/>
              <a:gd name="connsiteY11" fmla="*/ 1653266 h 4488386"/>
              <a:gd name="connsiteX12" fmla="*/ 3963582 w 5095972"/>
              <a:gd name="connsiteY12" fmla="*/ 2121558 h 4488386"/>
              <a:gd name="connsiteX13" fmla="*/ 4477698 w 5095972"/>
              <a:gd name="connsiteY13" fmla="*/ 1930936 h 4488386"/>
              <a:gd name="connsiteX14" fmla="*/ 5084889 w 5095972"/>
              <a:gd name="connsiteY14" fmla="*/ 2150678 h 4488386"/>
              <a:gd name="connsiteX15" fmla="*/ 4694264 w 5095972"/>
              <a:gd name="connsiteY15" fmla="*/ 2443586 h 4488386"/>
              <a:gd name="connsiteX16" fmla="*/ 3961178 w 5095972"/>
              <a:gd name="connsiteY16" fmla="*/ 2677696 h 4488386"/>
              <a:gd name="connsiteX17" fmla="*/ 4479678 w 5095972"/>
              <a:gd name="connsiteY17" fmla="*/ 3581463 h 4488386"/>
              <a:gd name="connsiteX18" fmla="*/ 4272550 w 5095972"/>
              <a:gd name="connsiteY18" fmla="*/ 3743124 h 4488386"/>
              <a:gd name="connsiteX19" fmla="*/ 3249533 w 5095972"/>
              <a:gd name="connsiteY19" fmla="*/ 3318762 h 4488386"/>
              <a:gd name="connsiteX20" fmla="*/ 3123234 w 5095972"/>
              <a:gd name="connsiteY20" fmla="*/ 4356934 h 4488386"/>
              <a:gd name="connsiteX21" fmla="*/ 2790770 w 5095972"/>
              <a:gd name="connsiteY21" fmla="*/ 4408602 h 4488386"/>
              <a:gd name="connsiteX22" fmla="*/ 2431760 w 5095972"/>
              <a:gd name="connsiteY22" fmla="*/ 3609580 h 4488386"/>
              <a:gd name="connsiteX23" fmla="*/ 1693537 w 5095972"/>
              <a:gd name="connsiteY23" fmla="*/ 4162435 h 4488386"/>
              <a:gd name="connsiteX24" fmla="*/ 1176032 w 5095972"/>
              <a:gd name="connsiteY24" fmla="*/ 4113064 h 4488386"/>
              <a:gd name="connsiteX25" fmla="*/ 1559781 w 5095972"/>
              <a:gd name="connsiteY25" fmla="*/ 2793084 h 4488386"/>
              <a:gd name="connsiteX26" fmla="*/ 388250 w 5095972"/>
              <a:gd name="connsiteY26" fmla="*/ 2888974 h 4488386"/>
              <a:gd name="connsiteX27" fmla="*/ 40328 w 5095972"/>
              <a:gd name="connsiteY27" fmla="*/ 2617220 h 4488386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867546 w 5095972"/>
              <a:gd name="connsiteY4" fmla="*/ 825635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457035 w 5095972"/>
              <a:gd name="connsiteY3" fmla="*/ 847377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582112 w 5095972"/>
              <a:gd name="connsiteY2" fmla="*/ 1196952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247571 w 5095972"/>
              <a:gd name="connsiteY1" fmla="*/ 1972189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40328 w 5095972"/>
              <a:gd name="connsiteY0" fmla="*/ 2617222 h 4488388"/>
              <a:gd name="connsiteX1" fmla="*/ 1353743 w 5095972"/>
              <a:gd name="connsiteY1" fmla="*/ 1754535 h 4488388"/>
              <a:gd name="connsiteX2" fmla="*/ 900629 w 5095972"/>
              <a:gd name="connsiteY2" fmla="*/ 1159791 h 4488388"/>
              <a:gd name="connsiteX3" fmla="*/ 945429 w 5095972"/>
              <a:gd name="connsiteY3" fmla="*/ 672192 h 4488388"/>
              <a:gd name="connsiteX4" fmla="*/ 1621373 w 5095972"/>
              <a:gd name="connsiteY4" fmla="*/ 523044 h 4488388"/>
              <a:gd name="connsiteX5" fmla="*/ 2146512 w 5095972"/>
              <a:gd name="connsiteY5" fmla="*/ 857561 h 4488388"/>
              <a:gd name="connsiteX6" fmla="*/ 2400057 w 5095972"/>
              <a:gd name="connsiteY6" fmla="*/ 156262 h 4488388"/>
              <a:gd name="connsiteX7" fmla="*/ 3222161 w 5095972"/>
              <a:gd name="connsiteY7" fmla="*/ 215037 h 4488388"/>
              <a:gd name="connsiteX8" fmla="*/ 3305562 w 5095972"/>
              <a:gd name="connsiteY8" fmla="*/ 973215 h 4488388"/>
              <a:gd name="connsiteX9" fmla="*/ 3750629 w 5095972"/>
              <a:gd name="connsiteY9" fmla="*/ 658057 h 4488388"/>
              <a:gd name="connsiteX10" fmla="*/ 4468026 w 5095972"/>
              <a:gd name="connsiteY10" fmla="*/ 1079922 h 4488388"/>
              <a:gd name="connsiteX11" fmla="*/ 4313674 w 5095972"/>
              <a:gd name="connsiteY11" fmla="*/ 1653268 h 4488388"/>
              <a:gd name="connsiteX12" fmla="*/ 3963582 w 5095972"/>
              <a:gd name="connsiteY12" fmla="*/ 2121560 h 4488388"/>
              <a:gd name="connsiteX13" fmla="*/ 4477698 w 5095972"/>
              <a:gd name="connsiteY13" fmla="*/ 1930938 h 4488388"/>
              <a:gd name="connsiteX14" fmla="*/ 5084889 w 5095972"/>
              <a:gd name="connsiteY14" fmla="*/ 2150680 h 4488388"/>
              <a:gd name="connsiteX15" fmla="*/ 4694264 w 5095972"/>
              <a:gd name="connsiteY15" fmla="*/ 2443588 h 4488388"/>
              <a:gd name="connsiteX16" fmla="*/ 3961178 w 5095972"/>
              <a:gd name="connsiteY16" fmla="*/ 2677698 h 4488388"/>
              <a:gd name="connsiteX17" fmla="*/ 4479678 w 5095972"/>
              <a:gd name="connsiteY17" fmla="*/ 3581465 h 4488388"/>
              <a:gd name="connsiteX18" fmla="*/ 4272550 w 5095972"/>
              <a:gd name="connsiteY18" fmla="*/ 3743126 h 4488388"/>
              <a:gd name="connsiteX19" fmla="*/ 3249533 w 5095972"/>
              <a:gd name="connsiteY19" fmla="*/ 3318764 h 4488388"/>
              <a:gd name="connsiteX20" fmla="*/ 3123234 w 5095972"/>
              <a:gd name="connsiteY20" fmla="*/ 4356936 h 4488388"/>
              <a:gd name="connsiteX21" fmla="*/ 2790770 w 5095972"/>
              <a:gd name="connsiteY21" fmla="*/ 4408604 h 4488388"/>
              <a:gd name="connsiteX22" fmla="*/ 2431760 w 5095972"/>
              <a:gd name="connsiteY22" fmla="*/ 3609582 h 4488388"/>
              <a:gd name="connsiteX23" fmla="*/ 1693537 w 5095972"/>
              <a:gd name="connsiteY23" fmla="*/ 4162437 h 4488388"/>
              <a:gd name="connsiteX24" fmla="*/ 1176032 w 5095972"/>
              <a:gd name="connsiteY24" fmla="*/ 4113066 h 4488388"/>
              <a:gd name="connsiteX25" fmla="*/ 1559781 w 5095972"/>
              <a:gd name="connsiteY25" fmla="*/ 2793086 h 4488388"/>
              <a:gd name="connsiteX26" fmla="*/ 388250 w 5095972"/>
              <a:gd name="connsiteY26" fmla="*/ 2888976 h 4488388"/>
              <a:gd name="connsiteX27" fmla="*/ 40328 w 5095972"/>
              <a:gd name="connsiteY27" fmla="*/ 2617222 h 4488388"/>
              <a:gd name="connsiteX0" fmla="*/ 320585 w 4786972"/>
              <a:gd name="connsiteY0" fmla="*/ 1932409 h 4488388"/>
              <a:gd name="connsiteX1" fmla="*/ 1044743 w 4786972"/>
              <a:gd name="connsiteY1" fmla="*/ 1754535 h 4488388"/>
              <a:gd name="connsiteX2" fmla="*/ 591629 w 4786972"/>
              <a:gd name="connsiteY2" fmla="*/ 1159791 h 4488388"/>
              <a:gd name="connsiteX3" fmla="*/ 636429 w 4786972"/>
              <a:gd name="connsiteY3" fmla="*/ 672192 h 4488388"/>
              <a:gd name="connsiteX4" fmla="*/ 1312373 w 4786972"/>
              <a:gd name="connsiteY4" fmla="*/ 523044 h 4488388"/>
              <a:gd name="connsiteX5" fmla="*/ 1837512 w 4786972"/>
              <a:gd name="connsiteY5" fmla="*/ 857561 h 4488388"/>
              <a:gd name="connsiteX6" fmla="*/ 2091057 w 4786972"/>
              <a:gd name="connsiteY6" fmla="*/ 156262 h 4488388"/>
              <a:gd name="connsiteX7" fmla="*/ 2913161 w 4786972"/>
              <a:gd name="connsiteY7" fmla="*/ 215037 h 4488388"/>
              <a:gd name="connsiteX8" fmla="*/ 2996562 w 4786972"/>
              <a:gd name="connsiteY8" fmla="*/ 973215 h 4488388"/>
              <a:gd name="connsiteX9" fmla="*/ 3441629 w 4786972"/>
              <a:gd name="connsiteY9" fmla="*/ 658057 h 4488388"/>
              <a:gd name="connsiteX10" fmla="*/ 4159026 w 4786972"/>
              <a:gd name="connsiteY10" fmla="*/ 1079922 h 4488388"/>
              <a:gd name="connsiteX11" fmla="*/ 4004674 w 4786972"/>
              <a:gd name="connsiteY11" fmla="*/ 1653268 h 4488388"/>
              <a:gd name="connsiteX12" fmla="*/ 3654582 w 4786972"/>
              <a:gd name="connsiteY12" fmla="*/ 2121560 h 4488388"/>
              <a:gd name="connsiteX13" fmla="*/ 4168698 w 4786972"/>
              <a:gd name="connsiteY13" fmla="*/ 1930938 h 4488388"/>
              <a:gd name="connsiteX14" fmla="*/ 4775889 w 4786972"/>
              <a:gd name="connsiteY14" fmla="*/ 2150680 h 4488388"/>
              <a:gd name="connsiteX15" fmla="*/ 4385264 w 4786972"/>
              <a:gd name="connsiteY15" fmla="*/ 2443588 h 4488388"/>
              <a:gd name="connsiteX16" fmla="*/ 3652178 w 4786972"/>
              <a:gd name="connsiteY16" fmla="*/ 2677698 h 4488388"/>
              <a:gd name="connsiteX17" fmla="*/ 4170678 w 4786972"/>
              <a:gd name="connsiteY17" fmla="*/ 3581465 h 4488388"/>
              <a:gd name="connsiteX18" fmla="*/ 3963550 w 4786972"/>
              <a:gd name="connsiteY18" fmla="*/ 3743126 h 4488388"/>
              <a:gd name="connsiteX19" fmla="*/ 2940533 w 4786972"/>
              <a:gd name="connsiteY19" fmla="*/ 3318764 h 4488388"/>
              <a:gd name="connsiteX20" fmla="*/ 2814234 w 4786972"/>
              <a:gd name="connsiteY20" fmla="*/ 4356936 h 4488388"/>
              <a:gd name="connsiteX21" fmla="*/ 2481770 w 4786972"/>
              <a:gd name="connsiteY21" fmla="*/ 4408604 h 4488388"/>
              <a:gd name="connsiteX22" fmla="*/ 2122760 w 4786972"/>
              <a:gd name="connsiteY22" fmla="*/ 3609582 h 4488388"/>
              <a:gd name="connsiteX23" fmla="*/ 1384537 w 4786972"/>
              <a:gd name="connsiteY23" fmla="*/ 4162437 h 4488388"/>
              <a:gd name="connsiteX24" fmla="*/ 867032 w 4786972"/>
              <a:gd name="connsiteY24" fmla="*/ 4113066 h 4488388"/>
              <a:gd name="connsiteX25" fmla="*/ 1250781 w 4786972"/>
              <a:gd name="connsiteY25" fmla="*/ 2793086 h 4488388"/>
              <a:gd name="connsiteX26" fmla="*/ 79250 w 4786972"/>
              <a:gd name="connsiteY26" fmla="*/ 2888976 h 4488388"/>
              <a:gd name="connsiteX27" fmla="*/ 320585 w 4786972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1010223 w 4546414"/>
              <a:gd name="connsiteY25" fmla="*/ 2793086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80027 w 4546414"/>
              <a:gd name="connsiteY0" fmla="*/ 1932409 h 4488388"/>
              <a:gd name="connsiteX1" fmla="*/ 804185 w 4546414"/>
              <a:gd name="connsiteY1" fmla="*/ 1754535 h 4488388"/>
              <a:gd name="connsiteX2" fmla="*/ 351071 w 4546414"/>
              <a:gd name="connsiteY2" fmla="*/ 1159791 h 4488388"/>
              <a:gd name="connsiteX3" fmla="*/ 395871 w 4546414"/>
              <a:gd name="connsiteY3" fmla="*/ 672192 h 4488388"/>
              <a:gd name="connsiteX4" fmla="*/ 1071815 w 4546414"/>
              <a:gd name="connsiteY4" fmla="*/ 523044 h 4488388"/>
              <a:gd name="connsiteX5" fmla="*/ 1596954 w 4546414"/>
              <a:gd name="connsiteY5" fmla="*/ 857561 h 4488388"/>
              <a:gd name="connsiteX6" fmla="*/ 1850499 w 4546414"/>
              <a:gd name="connsiteY6" fmla="*/ 156262 h 4488388"/>
              <a:gd name="connsiteX7" fmla="*/ 2672603 w 4546414"/>
              <a:gd name="connsiteY7" fmla="*/ 215037 h 4488388"/>
              <a:gd name="connsiteX8" fmla="*/ 2756004 w 4546414"/>
              <a:gd name="connsiteY8" fmla="*/ 973215 h 4488388"/>
              <a:gd name="connsiteX9" fmla="*/ 3201071 w 4546414"/>
              <a:gd name="connsiteY9" fmla="*/ 658057 h 4488388"/>
              <a:gd name="connsiteX10" fmla="*/ 3918468 w 4546414"/>
              <a:gd name="connsiteY10" fmla="*/ 1079922 h 4488388"/>
              <a:gd name="connsiteX11" fmla="*/ 3764116 w 4546414"/>
              <a:gd name="connsiteY11" fmla="*/ 1653268 h 4488388"/>
              <a:gd name="connsiteX12" fmla="*/ 3414024 w 4546414"/>
              <a:gd name="connsiteY12" fmla="*/ 2121560 h 4488388"/>
              <a:gd name="connsiteX13" fmla="*/ 3928140 w 4546414"/>
              <a:gd name="connsiteY13" fmla="*/ 1930938 h 4488388"/>
              <a:gd name="connsiteX14" fmla="*/ 4535331 w 4546414"/>
              <a:gd name="connsiteY14" fmla="*/ 2150680 h 4488388"/>
              <a:gd name="connsiteX15" fmla="*/ 4144706 w 4546414"/>
              <a:gd name="connsiteY15" fmla="*/ 2443588 h 4488388"/>
              <a:gd name="connsiteX16" fmla="*/ 3411620 w 4546414"/>
              <a:gd name="connsiteY16" fmla="*/ 2677698 h 4488388"/>
              <a:gd name="connsiteX17" fmla="*/ 3930120 w 4546414"/>
              <a:gd name="connsiteY17" fmla="*/ 3581465 h 4488388"/>
              <a:gd name="connsiteX18" fmla="*/ 3722992 w 4546414"/>
              <a:gd name="connsiteY18" fmla="*/ 3743126 h 4488388"/>
              <a:gd name="connsiteX19" fmla="*/ 2699975 w 4546414"/>
              <a:gd name="connsiteY19" fmla="*/ 3318764 h 4488388"/>
              <a:gd name="connsiteX20" fmla="*/ 2573676 w 4546414"/>
              <a:gd name="connsiteY20" fmla="*/ 4356936 h 4488388"/>
              <a:gd name="connsiteX21" fmla="*/ 2241212 w 4546414"/>
              <a:gd name="connsiteY21" fmla="*/ 4408604 h 4488388"/>
              <a:gd name="connsiteX22" fmla="*/ 1882202 w 4546414"/>
              <a:gd name="connsiteY22" fmla="*/ 3609582 h 4488388"/>
              <a:gd name="connsiteX23" fmla="*/ 1143979 w 4546414"/>
              <a:gd name="connsiteY23" fmla="*/ 4162437 h 4488388"/>
              <a:gd name="connsiteX24" fmla="*/ 626474 w 4546414"/>
              <a:gd name="connsiteY24" fmla="*/ 4113066 h 4488388"/>
              <a:gd name="connsiteX25" fmla="*/ 824420 w 4546414"/>
              <a:gd name="connsiteY25" fmla="*/ 2803703 h 4488388"/>
              <a:gd name="connsiteX26" fmla="*/ 215605 w 4546414"/>
              <a:gd name="connsiteY26" fmla="*/ 2703175 h 4488388"/>
              <a:gd name="connsiteX27" fmla="*/ 80027 w 4546414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87720 w 4607660"/>
              <a:gd name="connsiteY24" fmla="*/ 4113066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205225 w 4607660"/>
              <a:gd name="connsiteY23" fmla="*/ 4162437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943448 w 4607660"/>
              <a:gd name="connsiteY22" fmla="*/ 3609582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488388"/>
              <a:gd name="connsiteX1" fmla="*/ 865431 w 4607660"/>
              <a:gd name="connsiteY1" fmla="*/ 1754535 h 4488388"/>
              <a:gd name="connsiteX2" fmla="*/ 412317 w 4607660"/>
              <a:gd name="connsiteY2" fmla="*/ 1159791 h 4488388"/>
              <a:gd name="connsiteX3" fmla="*/ 457117 w 4607660"/>
              <a:gd name="connsiteY3" fmla="*/ 672192 h 4488388"/>
              <a:gd name="connsiteX4" fmla="*/ 1133061 w 4607660"/>
              <a:gd name="connsiteY4" fmla="*/ 523044 h 4488388"/>
              <a:gd name="connsiteX5" fmla="*/ 1658200 w 4607660"/>
              <a:gd name="connsiteY5" fmla="*/ 857561 h 4488388"/>
              <a:gd name="connsiteX6" fmla="*/ 1911745 w 4607660"/>
              <a:gd name="connsiteY6" fmla="*/ 156262 h 4488388"/>
              <a:gd name="connsiteX7" fmla="*/ 2733849 w 4607660"/>
              <a:gd name="connsiteY7" fmla="*/ 215037 h 4488388"/>
              <a:gd name="connsiteX8" fmla="*/ 2817250 w 4607660"/>
              <a:gd name="connsiteY8" fmla="*/ 973215 h 4488388"/>
              <a:gd name="connsiteX9" fmla="*/ 3262317 w 4607660"/>
              <a:gd name="connsiteY9" fmla="*/ 658057 h 4488388"/>
              <a:gd name="connsiteX10" fmla="*/ 3979714 w 4607660"/>
              <a:gd name="connsiteY10" fmla="*/ 1079922 h 4488388"/>
              <a:gd name="connsiteX11" fmla="*/ 3825362 w 4607660"/>
              <a:gd name="connsiteY11" fmla="*/ 1653268 h 4488388"/>
              <a:gd name="connsiteX12" fmla="*/ 3475270 w 4607660"/>
              <a:gd name="connsiteY12" fmla="*/ 2121560 h 4488388"/>
              <a:gd name="connsiteX13" fmla="*/ 3989386 w 4607660"/>
              <a:gd name="connsiteY13" fmla="*/ 1930938 h 4488388"/>
              <a:gd name="connsiteX14" fmla="*/ 4596577 w 4607660"/>
              <a:gd name="connsiteY14" fmla="*/ 2150680 h 4488388"/>
              <a:gd name="connsiteX15" fmla="*/ 4205952 w 4607660"/>
              <a:gd name="connsiteY15" fmla="*/ 2443588 h 4488388"/>
              <a:gd name="connsiteX16" fmla="*/ 3472866 w 4607660"/>
              <a:gd name="connsiteY16" fmla="*/ 2677698 h 4488388"/>
              <a:gd name="connsiteX17" fmla="*/ 3991366 w 4607660"/>
              <a:gd name="connsiteY17" fmla="*/ 3581465 h 4488388"/>
              <a:gd name="connsiteX18" fmla="*/ 3784238 w 4607660"/>
              <a:gd name="connsiteY18" fmla="*/ 3743126 h 4488388"/>
              <a:gd name="connsiteX19" fmla="*/ 2761221 w 4607660"/>
              <a:gd name="connsiteY19" fmla="*/ 3318764 h 4488388"/>
              <a:gd name="connsiteX20" fmla="*/ 2634922 w 4607660"/>
              <a:gd name="connsiteY20" fmla="*/ 4356936 h 4488388"/>
              <a:gd name="connsiteX21" fmla="*/ 2302458 w 4607660"/>
              <a:gd name="connsiteY21" fmla="*/ 4408604 h 4488388"/>
              <a:gd name="connsiteX22" fmla="*/ 1762954 w 4607660"/>
              <a:gd name="connsiteY22" fmla="*/ 3503411 h 4488388"/>
              <a:gd name="connsiteX23" fmla="*/ 1178683 w 4607660"/>
              <a:gd name="connsiteY23" fmla="*/ 4093425 h 4488388"/>
              <a:gd name="connsiteX24" fmla="*/ 639944 w 4607660"/>
              <a:gd name="connsiteY24" fmla="*/ 3523808 h 4488388"/>
              <a:gd name="connsiteX25" fmla="*/ 885666 w 4607660"/>
              <a:gd name="connsiteY25" fmla="*/ 2803703 h 4488388"/>
              <a:gd name="connsiteX26" fmla="*/ 276851 w 4607660"/>
              <a:gd name="connsiteY26" fmla="*/ 2703175 h 4488388"/>
              <a:gd name="connsiteX27" fmla="*/ 141273 w 4607660"/>
              <a:gd name="connsiteY27" fmla="*/ 1932409 h 4488388"/>
              <a:gd name="connsiteX0" fmla="*/ 141273 w 4607660"/>
              <a:gd name="connsiteY0" fmla="*/ 1932409 h 4394765"/>
              <a:gd name="connsiteX1" fmla="*/ 865431 w 4607660"/>
              <a:gd name="connsiteY1" fmla="*/ 1754535 h 4394765"/>
              <a:gd name="connsiteX2" fmla="*/ 412317 w 4607660"/>
              <a:gd name="connsiteY2" fmla="*/ 1159791 h 4394765"/>
              <a:gd name="connsiteX3" fmla="*/ 457117 w 4607660"/>
              <a:gd name="connsiteY3" fmla="*/ 672192 h 4394765"/>
              <a:gd name="connsiteX4" fmla="*/ 1133061 w 4607660"/>
              <a:gd name="connsiteY4" fmla="*/ 523044 h 4394765"/>
              <a:gd name="connsiteX5" fmla="*/ 1658200 w 4607660"/>
              <a:gd name="connsiteY5" fmla="*/ 857561 h 4394765"/>
              <a:gd name="connsiteX6" fmla="*/ 1911745 w 4607660"/>
              <a:gd name="connsiteY6" fmla="*/ 156262 h 4394765"/>
              <a:gd name="connsiteX7" fmla="*/ 2733849 w 4607660"/>
              <a:gd name="connsiteY7" fmla="*/ 215037 h 4394765"/>
              <a:gd name="connsiteX8" fmla="*/ 2817250 w 4607660"/>
              <a:gd name="connsiteY8" fmla="*/ 973215 h 4394765"/>
              <a:gd name="connsiteX9" fmla="*/ 3262317 w 4607660"/>
              <a:gd name="connsiteY9" fmla="*/ 658057 h 4394765"/>
              <a:gd name="connsiteX10" fmla="*/ 3979714 w 4607660"/>
              <a:gd name="connsiteY10" fmla="*/ 1079922 h 4394765"/>
              <a:gd name="connsiteX11" fmla="*/ 3825362 w 4607660"/>
              <a:gd name="connsiteY11" fmla="*/ 1653268 h 4394765"/>
              <a:gd name="connsiteX12" fmla="*/ 3475270 w 4607660"/>
              <a:gd name="connsiteY12" fmla="*/ 2121560 h 4394765"/>
              <a:gd name="connsiteX13" fmla="*/ 3989386 w 4607660"/>
              <a:gd name="connsiteY13" fmla="*/ 1930938 h 4394765"/>
              <a:gd name="connsiteX14" fmla="*/ 4596577 w 4607660"/>
              <a:gd name="connsiteY14" fmla="*/ 2150680 h 4394765"/>
              <a:gd name="connsiteX15" fmla="*/ 4205952 w 4607660"/>
              <a:gd name="connsiteY15" fmla="*/ 2443588 h 4394765"/>
              <a:gd name="connsiteX16" fmla="*/ 3472866 w 4607660"/>
              <a:gd name="connsiteY16" fmla="*/ 2677698 h 4394765"/>
              <a:gd name="connsiteX17" fmla="*/ 3991366 w 4607660"/>
              <a:gd name="connsiteY17" fmla="*/ 3581465 h 4394765"/>
              <a:gd name="connsiteX18" fmla="*/ 3784238 w 4607660"/>
              <a:gd name="connsiteY18" fmla="*/ 3743126 h 4394765"/>
              <a:gd name="connsiteX19" fmla="*/ 2761221 w 4607660"/>
              <a:gd name="connsiteY19" fmla="*/ 3318764 h 4394765"/>
              <a:gd name="connsiteX20" fmla="*/ 2634922 w 4607660"/>
              <a:gd name="connsiteY20" fmla="*/ 4356936 h 4394765"/>
              <a:gd name="connsiteX21" fmla="*/ 2047642 w 4607660"/>
              <a:gd name="connsiteY21" fmla="*/ 4084778 h 4394765"/>
              <a:gd name="connsiteX22" fmla="*/ 1762954 w 4607660"/>
              <a:gd name="connsiteY22" fmla="*/ 3503411 h 4394765"/>
              <a:gd name="connsiteX23" fmla="*/ 1178683 w 4607660"/>
              <a:gd name="connsiteY23" fmla="*/ 4093425 h 4394765"/>
              <a:gd name="connsiteX24" fmla="*/ 639944 w 4607660"/>
              <a:gd name="connsiteY24" fmla="*/ 3523808 h 4394765"/>
              <a:gd name="connsiteX25" fmla="*/ 885666 w 4607660"/>
              <a:gd name="connsiteY25" fmla="*/ 2803703 h 4394765"/>
              <a:gd name="connsiteX26" fmla="*/ 276851 w 4607660"/>
              <a:gd name="connsiteY26" fmla="*/ 2703175 h 4394765"/>
              <a:gd name="connsiteX27" fmla="*/ 141273 w 4607660"/>
              <a:gd name="connsiteY27" fmla="*/ 1932409 h 4394765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61221 w 4607660"/>
              <a:gd name="connsiteY19" fmla="*/ 3318764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3991366 w 4607660"/>
              <a:gd name="connsiteY17" fmla="*/ 3581465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607660"/>
              <a:gd name="connsiteY0" fmla="*/ 1932409 h 4144203"/>
              <a:gd name="connsiteX1" fmla="*/ 865431 w 4607660"/>
              <a:gd name="connsiteY1" fmla="*/ 1754535 h 4144203"/>
              <a:gd name="connsiteX2" fmla="*/ 412317 w 4607660"/>
              <a:gd name="connsiteY2" fmla="*/ 1159791 h 4144203"/>
              <a:gd name="connsiteX3" fmla="*/ 457117 w 4607660"/>
              <a:gd name="connsiteY3" fmla="*/ 672192 h 4144203"/>
              <a:gd name="connsiteX4" fmla="*/ 1133061 w 4607660"/>
              <a:gd name="connsiteY4" fmla="*/ 523044 h 4144203"/>
              <a:gd name="connsiteX5" fmla="*/ 1658200 w 4607660"/>
              <a:gd name="connsiteY5" fmla="*/ 857561 h 4144203"/>
              <a:gd name="connsiteX6" fmla="*/ 1911745 w 4607660"/>
              <a:gd name="connsiteY6" fmla="*/ 156262 h 4144203"/>
              <a:gd name="connsiteX7" fmla="*/ 2733849 w 4607660"/>
              <a:gd name="connsiteY7" fmla="*/ 215037 h 4144203"/>
              <a:gd name="connsiteX8" fmla="*/ 2817250 w 4607660"/>
              <a:gd name="connsiteY8" fmla="*/ 973215 h 4144203"/>
              <a:gd name="connsiteX9" fmla="*/ 3262317 w 4607660"/>
              <a:gd name="connsiteY9" fmla="*/ 658057 h 4144203"/>
              <a:gd name="connsiteX10" fmla="*/ 3979714 w 4607660"/>
              <a:gd name="connsiteY10" fmla="*/ 1079922 h 4144203"/>
              <a:gd name="connsiteX11" fmla="*/ 3825362 w 4607660"/>
              <a:gd name="connsiteY11" fmla="*/ 1653268 h 4144203"/>
              <a:gd name="connsiteX12" fmla="*/ 3475270 w 4607660"/>
              <a:gd name="connsiteY12" fmla="*/ 2121560 h 4144203"/>
              <a:gd name="connsiteX13" fmla="*/ 3989386 w 4607660"/>
              <a:gd name="connsiteY13" fmla="*/ 1930938 h 4144203"/>
              <a:gd name="connsiteX14" fmla="*/ 4596577 w 4607660"/>
              <a:gd name="connsiteY14" fmla="*/ 2150680 h 4144203"/>
              <a:gd name="connsiteX15" fmla="*/ 4205952 w 4607660"/>
              <a:gd name="connsiteY15" fmla="*/ 2443588 h 4144203"/>
              <a:gd name="connsiteX16" fmla="*/ 3472866 w 4607660"/>
              <a:gd name="connsiteY16" fmla="*/ 2677698 h 4144203"/>
              <a:gd name="connsiteX17" fmla="*/ 4097540 w 4607660"/>
              <a:gd name="connsiteY17" fmla="*/ 3231096 h 4144203"/>
              <a:gd name="connsiteX18" fmla="*/ 3784238 w 4607660"/>
              <a:gd name="connsiteY18" fmla="*/ 3743126 h 4144203"/>
              <a:gd name="connsiteX19" fmla="*/ 2798381 w 4607660"/>
              <a:gd name="connsiteY19" fmla="*/ 3217900 h 4144203"/>
              <a:gd name="connsiteX20" fmla="*/ 2693317 w 4607660"/>
              <a:gd name="connsiteY20" fmla="*/ 3964097 h 4144203"/>
              <a:gd name="connsiteX21" fmla="*/ 2047642 w 4607660"/>
              <a:gd name="connsiteY21" fmla="*/ 4084778 h 4144203"/>
              <a:gd name="connsiteX22" fmla="*/ 1762954 w 4607660"/>
              <a:gd name="connsiteY22" fmla="*/ 3503411 h 4144203"/>
              <a:gd name="connsiteX23" fmla="*/ 1178683 w 4607660"/>
              <a:gd name="connsiteY23" fmla="*/ 4093425 h 4144203"/>
              <a:gd name="connsiteX24" fmla="*/ 639944 w 4607660"/>
              <a:gd name="connsiteY24" fmla="*/ 3523808 h 4144203"/>
              <a:gd name="connsiteX25" fmla="*/ 885666 w 4607660"/>
              <a:gd name="connsiteY25" fmla="*/ 2803703 h 4144203"/>
              <a:gd name="connsiteX26" fmla="*/ 276851 w 4607660"/>
              <a:gd name="connsiteY26" fmla="*/ 2703175 h 4144203"/>
              <a:gd name="connsiteX27" fmla="*/ 141273 w 4607660"/>
              <a:gd name="connsiteY27" fmla="*/ 1932409 h 4144203"/>
              <a:gd name="connsiteX0" fmla="*/ 141273 w 4228393"/>
              <a:gd name="connsiteY0" fmla="*/ 1932409 h 4144203"/>
              <a:gd name="connsiteX1" fmla="*/ 865431 w 4228393"/>
              <a:gd name="connsiteY1" fmla="*/ 1754535 h 4144203"/>
              <a:gd name="connsiteX2" fmla="*/ 412317 w 4228393"/>
              <a:gd name="connsiteY2" fmla="*/ 1159791 h 4144203"/>
              <a:gd name="connsiteX3" fmla="*/ 457117 w 4228393"/>
              <a:gd name="connsiteY3" fmla="*/ 672192 h 4144203"/>
              <a:gd name="connsiteX4" fmla="*/ 1133061 w 4228393"/>
              <a:gd name="connsiteY4" fmla="*/ 523044 h 4144203"/>
              <a:gd name="connsiteX5" fmla="*/ 1658200 w 4228393"/>
              <a:gd name="connsiteY5" fmla="*/ 857561 h 4144203"/>
              <a:gd name="connsiteX6" fmla="*/ 1911745 w 4228393"/>
              <a:gd name="connsiteY6" fmla="*/ 156262 h 4144203"/>
              <a:gd name="connsiteX7" fmla="*/ 2733849 w 4228393"/>
              <a:gd name="connsiteY7" fmla="*/ 215037 h 4144203"/>
              <a:gd name="connsiteX8" fmla="*/ 2817250 w 4228393"/>
              <a:gd name="connsiteY8" fmla="*/ 973215 h 4144203"/>
              <a:gd name="connsiteX9" fmla="*/ 3262317 w 4228393"/>
              <a:gd name="connsiteY9" fmla="*/ 658057 h 4144203"/>
              <a:gd name="connsiteX10" fmla="*/ 3979714 w 4228393"/>
              <a:gd name="connsiteY10" fmla="*/ 1079922 h 4144203"/>
              <a:gd name="connsiteX11" fmla="*/ 3825362 w 4228393"/>
              <a:gd name="connsiteY11" fmla="*/ 1653268 h 4144203"/>
              <a:gd name="connsiteX12" fmla="*/ 3475270 w 4228393"/>
              <a:gd name="connsiteY12" fmla="*/ 2121560 h 4144203"/>
              <a:gd name="connsiteX13" fmla="*/ 3989386 w 4228393"/>
              <a:gd name="connsiteY13" fmla="*/ 1930938 h 4144203"/>
              <a:gd name="connsiteX14" fmla="*/ 4205952 w 4228393"/>
              <a:gd name="connsiteY14" fmla="*/ 2443588 h 4144203"/>
              <a:gd name="connsiteX15" fmla="*/ 3472866 w 4228393"/>
              <a:gd name="connsiteY15" fmla="*/ 2677698 h 4144203"/>
              <a:gd name="connsiteX16" fmla="*/ 4097540 w 4228393"/>
              <a:gd name="connsiteY16" fmla="*/ 3231096 h 4144203"/>
              <a:gd name="connsiteX17" fmla="*/ 3784238 w 4228393"/>
              <a:gd name="connsiteY17" fmla="*/ 3743126 h 4144203"/>
              <a:gd name="connsiteX18" fmla="*/ 2798381 w 4228393"/>
              <a:gd name="connsiteY18" fmla="*/ 3217900 h 4144203"/>
              <a:gd name="connsiteX19" fmla="*/ 2693317 w 4228393"/>
              <a:gd name="connsiteY19" fmla="*/ 3964097 h 4144203"/>
              <a:gd name="connsiteX20" fmla="*/ 2047642 w 4228393"/>
              <a:gd name="connsiteY20" fmla="*/ 4084778 h 4144203"/>
              <a:gd name="connsiteX21" fmla="*/ 1762954 w 4228393"/>
              <a:gd name="connsiteY21" fmla="*/ 3503411 h 4144203"/>
              <a:gd name="connsiteX22" fmla="*/ 1178683 w 4228393"/>
              <a:gd name="connsiteY22" fmla="*/ 4093425 h 4144203"/>
              <a:gd name="connsiteX23" fmla="*/ 639944 w 4228393"/>
              <a:gd name="connsiteY23" fmla="*/ 3523808 h 4144203"/>
              <a:gd name="connsiteX24" fmla="*/ 885666 w 4228393"/>
              <a:gd name="connsiteY24" fmla="*/ 2803703 h 4144203"/>
              <a:gd name="connsiteX25" fmla="*/ 276851 w 4228393"/>
              <a:gd name="connsiteY25" fmla="*/ 2703175 h 4144203"/>
              <a:gd name="connsiteX26" fmla="*/ 141273 w 4228393"/>
              <a:gd name="connsiteY26" fmla="*/ 1932409 h 4144203"/>
              <a:gd name="connsiteX0" fmla="*/ 141273 w 4205952"/>
              <a:gd name="connsiteY0" fmla="*/ 1932409 h 4144203"/>
              <a:gd name="connsiteX1" fmla="*/ 865431 w 4205952"/>
              <a:gd name="connsiteY1" fmla="*/ 1754535 h 4144203"/>
              <a:gd name="connsiteX2" fmla="*/ 412317 w 4205952"/>
              <a:gd name="connsiteY2" fmla="*/ 1159791 h 4144203"/>
              <a:gd name="connsiteX3" fmla="*/ 457117 w 4205952"/>
              <a:gd name="connsiteY3" fmla="*/ 672192 h 4144203"/>
              <a:gd name="connsiteX4" fmla="*/ 1133061 w 4205952"/>
              <a:gd name="connsiteY4" fmla="*/ 523044 h 4144203"/>
              <a:gd name="connsiteX5" fmla="*/ 1658200 w 4205952"/>
              <a:gd name="connsiteY5" fmla="*/ 857561 h 4144203"/>
              <a:gd name="connsiteX6" fmla="*/ 1911745 w 4205952"/>
              <a:gd name="connsiteY6" fmla="*/ 156262 h 4144203"/>
              <a:gd name="connsiteX7" fmla="*/ 2733849 w 4205952"/>
              <a:gd name="connsiteY7" fmla="*/ 215037 h 4144203"/>
              <a:gd name="connsiteX8" fmla="*/ 2817250 w 4205952"/>
              <a:gd name="connsiteY8" fmla="*/ 973215 h 4144203"/>
              <a:gd name="connsiteX9" fmla="*/ 3262317 w 4205952"/>
              <a:gd name="connsiteY9" fmla="*/ 658057 h 4144203"/>
              <a:gd name="connsiteX10" fmla="*/ 3979714 w 4205952"/>
              <a:gd name="connsiteY10" fmla="*/ 1079922 h 4144203"/>
              <a:gd name="connsiteX11" fmla="*/ 3825362 w 4205952"/>
              <a:gd name="connsiteY11" fmla="*/ 1653268 h 4144203"/>
              <a:gd name="connsiteX12" fmla="*/ 3475270 w 4205952"/>
              <a:gd name="connsiteY12" fmla="*/ 2121560 h 4144203"/>
              <a:gd name="connsiteX13" fmla="*/ 4205952 w 4205952"/>
              <a:gd name="connsiteY13" fmla="*/ 2443588 h 4144203"/>
              <a:gd name="connsiteX14" fmla="*/ 3472866 w 4205952"/>
              <a:gd name="connsiteY14" fmla="*/ 2677698 h 4144203"/>
              <a:gd name="connsiteX15" fmla="*/ 4097540 w 4205952"/>
              <a:gd name="connsiteY15" fmla="*/ 3231096 h 4144203"/>
              <a:gd name="connsiteX16" fmla="*/ 3784238 w 4205952"/>
              <a:gd name="connsiteY16" fmla="*/ 3743126 h 4144203"/>
              <a:gd name="connsiteX17" fmla="*/ 2798381 w 4205952"/>
              <a:gd name="connsiteY17" fmla="*/ 3217900 h 4144203"/>
              <a:gd name="connsiteX18" fmla="*/ 2693317 w 4205952"/>
              <a:gd name="connsiteY18" fmla="*/ 3964097 h 4144203"/>
              <a:gd name="connsiteX19" fmla="*/ 2047642 w 4205952"/>
              <a:gd name="connsiteY19" fmla="*/ 4084778 h 4144203"/>
              <a:gd name="connsiteX20" fmla="*/ 1762954 w 4205952"/>
              <a:gd name="connsiteY20" fmla="*/ 3503411 h 4144203"/>
              <a:gd name="connsiteX21" fmla="*/ 1178683 w 4205952"/>
              <a:gd name="connsiteY21" fmla="*/ 4093425 h 4144203"/>
              <a:gd name="connsiteX22" fmla="*/ 639944 w 4205952"/>
              <a:gd name="connsiteY22" fmla="*/ 3523808 h 4144203"/>
              <a:gd name="connsiteX23" fmla="*/ 885666 w 4205952"/>
              <a:gd name="connsiteY23" fmla="*/ 2803703 h 4144203"/>
              <a:gd name="connsiteX24" fmla="*/ 276851 w 4205952"/>
              <a:gd name="connsiteY24" fmla="*/ 2703175 h 4144203"/>
              <a:gd name="connsiteX25" fmla="*/ 141273 w 4205952"/>
              <a:gd name="connsiteY25" fmla="*/ 1932409 h 4144203"/>
              <a:gd name="connsiteX0" fmla="*/ 141273 w 4242652"/>
              <a:gd name="connsiteY0" fmla="*/ 1932409 h 4144203"/>
              <a:gd name="connsiteX1" fmla="*/ 865431 w 4242652"/>
              <a:gd name="connsiteY1" fmla="*/ 1754535 h 4144203"/>
              <a:gd name="connsiteX2" fmla="*/ 412317 w 4242652"/>
              <a:gd name="connsiteY2" fmla="*/ 1159791 h 4144203"/>
              <a:gd name="connsiteX3" fmla="*/ 457117 w 4242652"/>
              <a:gd name="connsiteY3" fmla="*/ 672192 h 4144203"/>
              <a:gd name="connsiteX4" fmla="*/ 1133061 w 4242652"/>
              <a:gd name="connsiteY4" fmla="*/ 523044 h 4144203"/>
              <a:gd name="connsiteX5" fmla="*/ 1658200 w 4242652"/>
              <a:gd name="connsiteY5" fmla="*/ 857561 h 4144203"/>
              <a:gd name="connsiteX6" fmla="*/ 1911745 w 4242652"/>
              <a:gd name="connsiteY6" fmla="*/ 156262 h 4144203"/>
              <a:gd name="connsiteX7" fmla="*/ 2733849 w 4242652"/>
              <a:gd name="connsiteY7" fmla="*/ 215037 h 4144203"/>
              <a:gd name="connsiteX8" fmla="*/ 2817250 w 4242652"/>
              <a:gd name="connsiteY8" fmla="*/ 973215 h 4144203"/>
              <a:gd name="connsiteX9" fmla="*/ 3262317 w 4242652"/>
              <a:gd name="connsiteY9" fmla="*/ 658057 h 4144203"/>
              <a:gd name="connsiteX10" fmla="*/ 3979714 w 4242652"/>
              <a:gd name="connsiteY10" fmla="*/ 1079922 h 4144203"/>
              <a:gd name="connsiteX11" fmla="*/ 3825362 w 4242652"/>
              <a:gd name="connsiteY11" fmla="*/ 1653268 h 4144203"/>
              <a:gd name="connsiteX12" fmla="*/ 3475270 w 4242652"/>
              <a:gd name="connsiteY12" fmla="*/ 2121560 h 4144203"/>
              <a:gd name="connsiteX13" fmla="*/ 4205952 w 4242652"/>
              <a:gd name="connsiteY13" fmla="*/ 2443588 h 4144203"/>
              <a:gd name="connsiteX14" fmla="*/ 4097540 w 4242652"/>
              <a:gd name="connsiteY14" fmla="*/ 3231096 h 4144203"/>
              <a:gd name="connsiteX15" fmla="*/ 3784238 w 4242652"/>
              <a:gd name="connsiteY15" fmla="*/ 3743126 h 4144203"/>
              <a:gd name="connsiteX16" fmla="*/ 2798381 w 4242652"/>
              <a:gd name="connsiteY16" fmla="*/ 3217900 h 4144203"/>
              <a:gd name="connsiteX17" fmla="*/ 2693317 w 4242652"/>
              <a:gd name="connsiteY17" fmla="*/ 3964097 h 4144203"/>
              <a:gd name="connsiteX18" fmla="*/ 2047642 w 4242652"/>
              <a:gd name="connsiteY18" fmla="*/ 4084778 h 4144203"/>
              <a:gd name="connsiteX19" fmla="*/ 1762954 w 4242652"/>
              <a:gd name="connsiteY19" fmla="*/ 3503411 h 4144203"/>
              <a:gd name="connsiteX20" fmla="*/ 1178683 w 4242652"/>
              <a:gd name="connsiteY20" fmla="*/ 4093425 h 4144203"/>
              <a:gd name="connsiteX21" fmla="*/ 639944 w 4242652"/>
              <a:gd name="connsiteY21" fmla="*/ 3523808 h 4144203"/>
              <a:gd name="connsiteX22" fmla="*/ 885666 w 4242652"/>
              <a:gd name="connsiteY22" fmla="*/ 2803703 h 4144203"/>
              <a:gd name="connsiteX23" fmla="*/ 276851 w 4242652"/>
              <a:gd name="connsiteY23" fmla="*/ 2703175 h 4144203"/>
              <a:gd name="connsiteX24" fmla="*/ 141273 w 4242652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784238 w 4131761"/>
              <a:gd name="connsiteY15" fmla="*/ 3743126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31761"/>
              <a:gd name="connsiteY0" fmla="*/ 1932409 h 4144203"/>
              <a:gd name="connsiteX1" fmla="*/ 865431 w 4131761"/>
              <a:gd name="connsiteY1" fmla="*/ 1754535 h 4144203"/>
              <a:gd name="connsiteX2" fmla="*/ 412317 w 4131761"/>
              <a:gd name="connsiteY2" fmla="*/ 1159791 h 4144203"/>
              <a:gd name="connsiteX3" fmla="*/ 457117 w 4131761"/>
              <a:gd name="connsiteY3" fmla="*/ 672192 h 4144203"/>
              <a:gd name="connsiteX4" fmla="*/ 1133061 w 4131761"/>
              <a:gd name="connsiteY4" fmla="*/ 523044 h 4144203"/>
              <a:gd name="connsiteX5" fmla="*/ 1658200 w 4131761"/>
              <a:gd name="connsiteY5" fmla="*/ 857561 h 4144203"/>
              <a:gd name="connsiteX6" fmla="*/ 1911745 w 4131761"/>
              <a:gd name="connsiteY6" fmla="*/ 156262 h 4144203"/>
              <a:gd name="connsiteX7" fmla="*/ 2733849 w 4131761"/>
              <a:gd name="connsiteY7" fmla="*/ 215037 h 4144203"/>
              <a:gd name="connsiteX8" fmla="*/ 2817250 w 4131761"/>
              <a:gd name="connsiteY8" fmla="*/ 973215 h 4144203"/>
              <a:gd name="connsiteX9" fmla="*/ 3262317 w 4131761"/>
              <a:gd name="connsiteY9" fmla="*/ 658057 h 4144203"/>
              <a:gd name="connsiteX10" fmla="*/ 3979714 w 4131761"/>
              <a:gd name="connsiteY10" fmla="*/ 1079922 h 4144203"/>
              <a:gd name="connsiteX11" fmla="*/ 3825362 w 4131761"/>
              <a:gd name="connsiteY11" fmla="*/ 1653268 h 4144203"/>
              <a:gd name="connsiteX12" fmla="*/ 3475270 w 4131761"/>
              <a:gd name="connsiteY12" fmla="*/ 2121560 h 4144203"/>
              <a:gd name="connsiteX13" fmla="*/ 4020149 w 4131761"/>
              <a:gd name="connsiteY13" fmla="*/ 2533835 h 4144203"/>
              <a:gd name="connsiteX14" fmla="*/ 4097540 w 4131761"/>
              <a:gd name="connsiteY14" fmla="*/ 3231096 h 4144203"/>
              <a:gd name="connsiteX15" fmla="*/ 3428559 w 4131761"/>
              <a:gd name="connsiteY15" fmla="*/ 3483002 h 4144203"/>
              <a:gd name="connsiteX16" fmla="*/ 2798381 w 4131761"/>
              <a:gd name="connsiteY16" fmla="*/ 3217900 h 4144203"/>
              <a:gd name="connsiteX17" fmla="*/ 2693317 w 4131761"/>
              <a:gd name="connsiteY17" fmla="*/ 3964097 h 4144203"/>
              <a:gd name="connsiteX18" fmla="*/ 2047642 w 4131761"/>
              <a:gd name="connsiteY18" fmla="*/ 4084778 h 4144203"/>
              <a:gd name="connsiteX19" fmla="*/ 1762954 w 4131761"/>
              <a:gd name="connsiteY19" fmla="*/ 3503411 h 4144203"/>
              <a:gd name="connsiteX20" fmla="*/ 1178683 w 4131761"/>
              <a:gd name="connsiteY20" fmla="*/ 4093425 h 4144203"/>
              <a:gd name="connsiteX21" fmla="*/ 639944 w 4131761"/>
              <a:gd name="connsiteY21" fmla="*/ 3523808 h 4144203"/>
              <a:gd name="connsiteX22" fmla="*/ 885666 w 4131761"/>
              <a:gd name="connsiteY22" fmla="*/ 2803703 h 4144203"/>
              <a:gd name="connsiteX23" fmla="*/ 276851 w 4131761"/>
              <a:gd name="connsiteY23" fmla="*/ 2703175 h 4144203"/>
              <a:gd name="connsiteX24" fmla="*/ 141273 w 4131761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17250 w 4116813"/>
              <a:gd name="connsiteY8" fmla="*/ 973215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4203"/>
              <a:gd name="connsiteX1" fmla="*/ 865431 w 4116813"/>
              <a:gd name="connsiteY1" fmla="*/ 1754535 h 4144203"/>
              <a:gd name="connsiteX2" fmla="*/ 412317 w 4116813"/>
              <a:gd name="connsiteY2" fmla="*/ 1159791 h 4144203"/>
              <a:gd name="connsiteX3" fmla="*/ 457117 w 4116813"/>
              <a:gd name="connsiteY3" fmla="*/ 672192 h 4144203"/>
              <a:gd name="connsiteX4" fmla="*/ 1133061 w 4116813"/>
              <a:gd name="connsiteY4" fmla="*/ 523044 h 4144203"/>
              <a:gd name="connsiteX5" fmla="*/ 1658200 w 4116813"/>
              <a:gd name="connsiteY5" fmla="*/ 857561 h 4144203"/>
              <a:gd name="connsiteX6" fmla="*/ 1911745 w 4116813"/>
              <a:gd name="connsiteY6" fmla="*/ 156262 h 4144203"/>
              <a:gd name="connsiteX7" fmla="*/ 2733849 w 4116813"/>
              <a:gd name="connsiteY7" fmla="*/ 215037 h 4144203"/>
              <a:gd name="connsiteX8" fmla="*/ 2809947 w 4116813"/>
              <a:gd name="connsiteY8" fmla="*/ 1053567 h 4144203"/>
              <a:gd name="connsiteX9" fmla="*/ 3262317 w 4116813"/>
              <a:gd name="connsiteY9" fmla="*/ 658057 h 4144203"/>
              <a:gd name="connsiteX10" fmla="*/ 3979714 w 4116813"/>
              <a:gd name="connsiteY10" fmla="*/ 1079922 h 4144203"/>
              <a:gd name="connsiteX11" fmla="*/ 3825362 w 4116813"/>
              <a:gd name="connsiteY11" fmla="*/ 1653268 h 4144203"/>
              <a:gd name="connsiteX12" fmla="*/ 3475270 w 4116813"/>
              <a:gd name="connsiteY12" fmla="*/ 2121560 h 4144203"/>
              <a:gd name="connsiteX13" fmla="*/ 4020149 w 4116813"/>
              <a:gd name="connsiteY13" fmla="*/ 2533835 h 4144203"/>
              <a:gd name="connsiteX14" fmla="*/ 4076307 w 4116813"/>
              <a:gd name="connsiteY14" fmla="*/ 3193936 h 4144203"/>
              <a:gd name="connsiteX15" fmla="*/ 3428559 w 4116813"/>
              <a:gd name="connsiteY15" fmla="*/ 3483002 h 4144203"/>
              <a:gd name="connsiteX16" fmla="*/ 2798381 w 4116813"/>
              <a:gd name="connsiteY16" fmla="*/ 3217900 h 4144203"/>
              <a:gd name="connsiteX17" fmla="*/ 2693317 w 4116813"/>
              <a:gd name="connsiteY17" fmla="*/ 3964097 h 4144203"/>
              <a:gd name="connsiteX18" fmla="*/ 2047642 w 4116813"/>
              <a:gd name="connsiteY18" fmla="*/ 4084778 h 4144203"/>
              <a:gd name="connsiteX19" fmla="*/ 1762954 w 4116813"/>
              <a:gd name="connsiteY19" fmla="*/ 3503411 h 4144203"/>
              <a:gd name="connsiteX20" fmla="*/ 1178683 w 4116813"/>
              <a:gd name="connsiteY20" fmla="*/ 4093425 h 4144203"/>
              <a:gd name="connsiteX21" fmla="*/ 639944 w 4116813"/>
              <a:gd name="connsiteY21" fmla="*/ 3523808 h 4144203"/>
              <a:gd name="connsiteX22" fmla="*/ 885666 w 4116813"/>
              <a:gd name="connsiteY22" fmla="*/ 2803703 h 4144203"/>
              <a:gd name="connsiteX23" fmla="*/ 276851 w 4116813"/>
              <a:gd name="connsiteY23" fmla="*/ 2703175 h 4144203"/>
              <a:gd name="connsiteX24" fmla="*/ 141273 w 4116813"/>
              <a:gd name="connsiteY24" fmla="*/ 1932409 h 4144203"/>
              <a:gd name="connsiteX0" fmla="*/ 141273 w 4116813"/>
              <a:gd name="connsiteY0" fmla="*/ 1932409 h 4145938"/>
              <a:gd name="connsiteX1" fmla="*/ 865431 w 4116813"/>
              <a:gd name="connsiteY1" fmla="*/ 1754535 h 4145938"/>
              <a:gd name="connsiteX2" fmla="*/ 412317 w 4116813"/>
              <a:gd name="connsiteY2" fmla="*/ 1159791 h 4145938"/>
              <a:gd name="connsiteX3" fmla="*/ 457117 w 4116813"/>
              <a:gd name="connsiteY3" fmla="*/ 672192 h 4145938"/>
              <a:gd name="connsiteX4" fmla="*/ 1133061 w 4116813"/>
              <a:gd name="connsiteY4" fmla="*/ 523044 h 4145938"/>
              <a:gd name="connsiteX5" fmla="*/ 1658200 w 4116813"/>
              <a:gd name="connsiteY5" fmla="*/ 857561 h 4145938"/>
              <a:gd name="connsiteX6" fmla="*/ 1911745 w 4116813"/>
              <a:gd name="connsiteY6" fmla="*/ 156262 h 4145938"/>
              <a:gd name="connsiteX7" fmla="*/ 2733849 w 4116813"/>
              <a:gd name="connsiteY7" fmla="*/ 215037 h 4145938"/>
              <a:gd name="connsiteX8" fmla="*/ 2809947 w 4116813"/>
              <a:gd name="connsiteY8" fmla="*/ 1053567 h 4145938"/>
              <a:gd name="connsiteX9" fmla="*/ 3262317 w 4116813"/>
              <a:gd name="connsiteY9" fmla="*/ 658057 h 4145938"/>
              <a:gd name="connsiteX10" fmla="*/ 3979714 w 4116813"/>
              <a:gd name="connsiteY10" fmla="*/ 1079922 h 4145938"/>
              <a:gd name="connsiteX11" fmla="*/ 3825362 w 4116813"/>
              <a:gd name="connsiteY11" fmla="*/ 1653268 h 4145938"/>
              <a:gd name="connsiteX12" fmla="*/ 3475270 w 4116813"/>
              <a:gd name="connsiteY12" fmla="*/ 2121560 h 4145938"/>
              <a:gd name="connsiteX13" fmla="*/ 4020149 w 4116813"/>
              <a:gd name="connsiteY13" fmla="*/ 2533835 h 4145938"/>
              <a:gd name="connsiteX14" fmla="*/ 4076307 w 4116813"/>
              <a:gd name="connsiteY14" fmla="*/ 3193936 h 4145938"/>
              <a:gd name="connsiteX15" fmla="*/ 3428559 w 4116813"/>
              <a:gd name="connsiteY15" fmla="*/ 3483002 h 4145938"/>
              <a:gd name="connsiteX16" fmla="*/ 2798381 w 4116813"/>
              <a:gd name="connsiteY16" fmla="*/ 3217900 h 4145938"/>
              <a:gd name="connsiteX17" fmla="*/ 2770018 w 4116813"/>
              <a:gd name="connsiteY17" fmla="*/ 3971403 h 4145938"/>
              <a:gd name="connsiteX18" fmla="*/ 2047642 w 4116813"/>
              <a:gd name="connsiteY18" fmla="*/ 4084778 h 4145938"/>
              <a:gd name="connsiteX19" fmla="*/ 1762954 w 4116813"/>
              <a:gd name="connsiteY19" fmla="*/ 3503411 h 4145938"/>
              <a:gd name="connsiteX20" fmla="*/ 1178683 w 4116813"/>
              <a:gd name="connsiteY20" fmla="*/ 4093425 h 4145938"/>
              <a:gd name="connsiteX21" fmla="*/ 639944 w 4116813"/>
              <a:gd name="connsiteY21" fmla="*/ 3523808 h 4145938"/>
              <a:gd name="connsiteX22" fmla="*/ 885666 w 4116813"/>
              <a:gd name="connsiteY22" fmla="*/ 2803703 h 4145938"/>
              <a:gd name="connsiteX23" fmla="*/ 276851 w 4116813"/>
              <a:gd name="connsiteY23" fmla="*/ 2703175 h 4145938"/>
              <a:gd name="connsiteX24" fmla="*/ 141273 w 4116813"/>
              <a:gd name="connsiteY24" fmla="*/ 1932409 h 4145938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639944 w 4116813"/>
              <a:gd name="connsiteY21" fmla="*/ 3523808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639944 w 4116813"/>
              <a:gd name="connsiteY21" fmla="*/ 3523808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41273 w 4116813"/>
              <a:gd name="connsiteY0" fmla="*/ 1932409 h 4157940"/>
              <a:gd name="connsiteX1" fmla="*/ 865431 w 4116813"/>
              <a:gd name="connsiteY1" fmla="*/ 1754535 h 4157940"/>
              <a:gd name="connsiteX2" fmla="*/ 412317 w 4116813"/>
              <a:gd name="connsiteY2" fmla="*/ 1159791 h 4157940"/>
              <a:gd name="connsiteX3" fmla="*/ 457117 w 4116813"/>
              <a:gd name="connsiteY3" fmla="*/ 672192 h 4157940"/>
              <a:gd name="connsiteX4" fmla="*/ 1133061 w 4116813"/>
              <a:gd name="connsiteY4" fmla="*/ 523044 h 4157940"/>
              <a:gd name="connsiteX5" fmla="*/ 1658200 w 4116813"/>
              <a:gd name="connsiteY5" fmla="*/ 857561 h 4157940"/>
              <a:gd name="connsiteX6" fmla="*/ 1911745 w 4116813"/>
              <a:gd name="connsiteY6" fmla="*/ 156262 h 4157940"/>
              <a:gd name="connsiteX7" fmla="*/ 2733849 w 4116813"/>
              <a:gd name="connsiteY7" fmla="*/ 215037 h 4157940"/>
              <a:gd name="connsiteX8" fmla="*/ 2809947 w 4116813"/>
              <a:gd name="connsiteY8" fmla="*/ 1053567 h 4157940"/>
              <a:gd name="connsiteX9" fmla="*/ 3262317 w 4116813"/>
              <a:gd name="connsiteY9" fmla="*/ 658057 h 4157940"/>
              <a:gd name="connsiteX10" fmla="*/ 3979714 w 4116813"/>
              <a:gd name="connsiteY10" fmla="*/ 1079922 h 4157940"/>
              <a:gd name="connsiteX11" fmla="*/ 3825362 w 4116813"/>
              <a:gd name="connsiteY11" fmla="*/ 1653268 h 4157940"/>
              <a:gd name="connsiteX12" fmla="*/ 3475270 w 4116813"/>
              <a:gd name="connsiteY12" fmla="*/ 2121560 h 4157940"/>
              <a:gd name="connsiteX13" fmla="*/ 4020149 w 4116813"/>
              <a:gd name="connsiteY13" fmla="*/ 2533835 h 4157940"/>
              <a:gd name="connsiteX14" fmla="*/ 4076307 w 4116813"/>
              <a:gd name="connsiteY14" fmla="*/ 3193936 h 4157940"/>
              <a:gd name="connsiteX15" fmla="*/ 3428559 w 4116813"/>
              <a:gd name="connsiteY15" fmla="*/ 3483002 h 4157940"/>
              <a:gd name="connsiteX16" fmla="*/ 2798381 w 4116813"/>
              <a:gd name="connsiteY16" fmla="*/ 3217900 h 4157940"/>
              <a:gd name="connsiteX17" fmla="*/ 2770018 w 4116813"/>
              <a:gd name="connsiteY17" fmla="*/ 3971403 h 4157940"/>
              <a:gd name="connsiteX18" fmla="*/ 2047642 w 4116813"/>
              <a:gd name="connsiteY18" fmla="*/ 4084778 h 4157940"/>
              <a:gd name="connsiteX19" fmla="*/ 1762954 w 4116813"/>
              <a:gd name="connsiteY19" fmla="*/ 3503411 h 4157940"/>
              <a:gd name="connsiteX20" fmla="*/ 1178683 w 4116813"/>
              <a:gd name="connsiteY20" fmla="*/ 4093425 h 4157940"/>
              <a:gd name="connsiteX21" fmla="*/ 585158 w 4116813"/>
              <a:gd name="connsiteY21" fmla="*/ 3512850 h 4157940"/>
              <a:gd name="connsiteX22" fmla="*/ 885666 w 4116813"/>
              <a:gd name="connsiteY22" fmla="*/ 2803703 h 4157940"/>
              <a:gd name="connsiteX23" fmla="*/ 276851 w 4116813"/>
              <a:gd name="connsiteY23" fmla="*/ 2703175 h 4157940"/>
              <a:gd name="connsiteX24" fmla="*/ 141273 w 4116813"/>
              <a:gd name="connsiteY24" fmla="*/ 1932409 h 4157940"/>
              <a:gd name="connsiteX0" fmla="*/ 141273 w 4116813"/>
              <a:gd name="connsiteY0" fmla="*/ 1932409 h 4157942"/>
              <a:gd name="connsiteX1" fmla="*/ 865431 w 4116813"/>
              <a:gd name="connsiteY1" fmla="*/ 1754535 h 4157942"/>
              <a:gd name="connsiteX2" fmla="*/ 412317 w 4116813"/>
              <a:gd name="connsiteY2" fmla="*/ 1159791 h 4157942"/>
              <a:gd name="connsiteX3" fmla="*/ 457117 w 4116813"/>
              <a:gd name="connsiteY3" fmla="*/ 672192 h 4157942"/>
              <a:gd name="connsiteX4" fmla="*/ 1133061 w 4116813"/>
              <a:gd name="connsiteY4" fmla="*/ 523044 h 4157942"/>
              <a:gd name="connsiteX5" fmla="*/ 1658200 w 4116813"/>
              <a:gd name="connsiteY5" fmla="*/ 857561 h 4157942"/>
              <a:gd name="connsiteX6" fmla="*/ 1911745 w 4116813"/>
              <a:gd name="connsiteY6" fmla="*/ 156262 h 4157942"/>
              <a:gd name="connsiteX7" fmla="*/ 2733849 w 4116813"/>
              <a:gd name="connsiteY7" fmla="*/ 215037 h 4157942"/>
              <a:gd name="connsiteX8" fmla="*/ 2809947 w 4116813"/>
              <a:gd name="connsiteY8" fmla="*/ 1053567 h 4157942"/>
              <a:gd name="connsiteX9" fmla="*/ 3262317 w 4116813"/>
              <a:gd name="connsiteY9" fmla="*/ 658057 h 4157942"/>
              <a:gd name="connsiteX10" fmla="*/ 3979714 w 4116813"/>
              <a:gd name="connsiteY10" fmla="*/ 1079922 h 4157942"/>
              <a:gd name="connsiteX11" fmla="*/ 3825362 w 4116813"/>
              <a:gd name="connsiteY11" fmla="*/ 1653268 h 4157942"/>
              <a:gd name="connsiteX12" fmla="*/ 3475270 w 4116813"/>
              <a:gd name="connsiteY12" fmla="*/ 2121560 h 4157942"/>
              <a:gd name="connsiteX13" fmla="*/ 4020149 w 4116813"/>
              <a:gd name="connsiteY13" fmla="*/ 2533835 h 4157942"/>
              <a:gd name="connsiteX14" fmla="*/ 4076307 w 4116813"/>
              <a:gd name="connsiteY14" fmla="*/ 3193936 h 4157942"/>
              <a:gd name="connsiteX15" fmla="*/ 3428559 w 4116813"/>
              <a:gd name="connsiteY15" fmla="*/ 3483002 h 4157942"/>
              <a:gd name="connsiteX16" fmla="*/ 2798381 w 4116813"/>
              <a:gd name="connsiteY16" fmla="*/ 3217900 h 4157942"/>
              <a:gd name="connsiteX17" fmla="*/ 2770018 w 4116813"/>
              <a:gd name="connsiteY17" fmla="*/ 3971403 h 4157942"/>
              <a:gd name="connsiteX18" fmla="*/ 2047642 w 4116813"/>
              <a:gd name="connsiteY18" fmla="*/ 4084778 h 4157942"/>
              <a:gd name="connsiteX19" fmla="*/ 1762954 w 4116813"/>
              <a:gd name="connsiteY19" fmla="*/ 3503411 h 4157942"/>
              <a:gd name="connsiteX20" fmla="*/ 1178683 w 4116813"/>
              <a:gd name="connsiteY20" fmla="*/ 4093425 h 4157942"/>
              <a:gd name="connsiteX21" fmla="*/ 585158 w 4116813"/>
              <a:gd name="connsiteY21" fmla="*/ 3512850 h 4157942"/>
              <a:gd name="connsiteX22" fmla="*/ 885666 w 4116813"/>
              <a:gd name="connsiteY22" fmla="*/ 2803703 h 4157942"/>
              <a:gd name="connsiteX23" fmla="*/ 276851 w 4116813"/>
              <a:gd name="connsiteY23" fmla="*/ 2703175 h 4157942"/>
              <a:gd name="connsiteX24" fmla="*/ 141273 w 4116813"/>
              <a:gd name="connsiteY24" fmla="*/ 1932409 h 4157942"/>
              <a:gd name="connsiteX0" fmla="*/ 172806 w 4148346"/>
              <a:gd name="connsiteY0" fmla="*/ 1932409 h 4157940"/>
              <a:gd name="connsiteX1" fmla="*/ 896964 w 4148346"/>
              <a:gd name="connsiteY1" fmla="*/ 1754535 h 4157940"/>
              <a:gd name="connsiteX2" fmla="*/ 443850 w 4148346"/>
              <a:gd name="connsiteY2" fmla="*/ 1159791 h 4157940"/>
              <a:gd name="connsiteX3" fmla="*/ 488650 w 4148346"/>
              <a:gd name="connsiteY3" fmla="*/ 672192 h 4157940"/>
              <a:gd name="connsiteX4" fmla="*/ 1164594 w 4148346"/>
              <a:gd name="connsiteY4" fmla="*/ 523044 h 4157940"/>
              <a:gd name="connsiteX5" fmla="*/ 1689733 w 4148346"/>
              <a:gd name="connsiteY5" fmla="*/ 857561 h 4157940"/>
              <a:gd name="connsiteX6" fmla="*/ 1943278 w 4148346"/>
              <a:gd name="connsiteY6" fmla="*/ 156262 h 4157940"/>
              <a:gd name="connsiteX7" fmla="*/ 2765382 w 4148346"/>
              <a:gd name="connsiteY7" fmla="*/ 215037 h 4157940"/>
              <a:gd name="connsiteX8" fmla="*/ 2841480 w 4148346"/>
              <a:gd name="connsiteY8" fmla="*/ 1053567 h 4157940"/>
              <a:gd name="connsiteX9" fmla="*/ 3293850 w 4148346"/>
              <a:gd name="connsiteY9" fmla="*/ 658057 h 4157940"/>
              <a:gd name="connsiteX10" fmla="*/ 4011247 w 4148346"/>
              <a:gd name="connsiteY10" fmla="*/ 1079922 h 4157940"/>
              <a:gd name="connsiteX11" fmla="*/ 3856895 w 4148346"/>
              <a:gd name="connsiteY11" fmla="*/ 1653268 h 4157940"/>
              <a:gd name="connsiteX12" fmla="*/ 3506803 w 4148346"/>
              <a:gd name="connsiteY12" fmla="*/ 2121560 h 4157940"/>
              <a:gd name="connsiteX13" fmla="*/ 4051682 w 4148346"/>
              <a:gd name="connsiteY13" fmla="*/ 2533835 h 4157940"/>
              <a:gd name="connsiteX14" fmla="*/ 4107840 w 4148346"/>
              <a:gd name="connsiteY14" fmla="*/ 3193936 h 4157940"/>
              <a:gd name="connsiteX15" fmla="*/ 3460092 w 4148346"/>
              <a:gd name="connsiteY15" fmla="*/ 3483002 h 4157940"/>
              <a:gd name="connsiteX16" fmla="*/ 2829914 w 4148346"/>
              <a:gd name="connsiteY16" fmla="*/ 3217900 h 4157940"/>
              <a:gd name="connsiteX17" fmla="*/ 2801551 w 4148346"/>
              <a:gd name="connsiteY17" fmla="*/ 3971403 h 4157940"/>
              <a:gd name="connsiteX18" fmla="*/ 2079175 w 4148346"/>
              <a:gd name="connsiteY18" fmla="*/ 4084778 h 4157940"/>
              <a:gd name="connsiteX19" fmla="*/ 1794487 w 4148346"/>
              <a:gd name="connsiteY19" fmla="*/ 3503411 h 4157940"/>
              <a:gd name="connsiteX20" fmla="*/ 1210216 w 4148346"/>
              <a:gd name="connsiteY20" fmla="*/ 4093425 h 4157940"/>
              <a:gd name="connsiteX21" fmla="*/ 616691 w 4148346"/>
              <a:gd name="connsiteY21" fmla="*/ 3512850 h 4157940"/>
              <a:gd name="connsiteX22" fmla="*/ 917199 w 4148346"/>
              <a:gd name="connsiteY22" fmla="*/ 2803703 h 4157940"/>
              <a:gd name="connsiteX23" fmla="*/ 249944 w 4148346"/>
              <a:gd name="connsiteY23" fmla="*/ 2703174 h 4157940"/>
              <a:gd name="connsiteX24" fmla="*/ 172806 w 4148346"/>
              <a:gd name="connsiteY24" fmla="*/ 1932409 h 4157940"/>
              <a:gd name="connsiteX0" fmla="*/ 172806 w 4148346"/>
              <a:gd name="connsiteY0" fmla="*/ 1932409 h 4157942"/>
              <a:gd name="connsiteX1" fmla="*/ 896964 w 4148346"/>
              <a:gd name="connsiteY1" fmla="*/ 1754535 h 4157942"/>
              <a:gd name="connsiteX2" fmla="*/ 443850 w 4148346"/>
              <a:gd name="connsiteY2" fmla="*/ 1159791 h 4157942"/>
              <a:gd name="connsiteX3" fmla="*/ 488650 w 4148346"/>
              <a:gd name="connsiteY3" fmla="*/ 672192 h 4157942"/>
              <a:gd name="connsiteX4" fmla="*/ 1164594 w 4148346"/>
              <a:gd name="connsiteY4" fmla="*/ 523044 h 4157942"/>
              <a:gd name="connsiteX5" fmla="*/ 1689733 w 4148346"/>
              <a:gd name="connsiteY5" fmla="*/ 857561 h 4157942"/>
              <a:gd name="connsiteX6" fmla="*/ 1943278 w 4148346"/>
              <a:gd name="connsiteY6" fmla="*/ 156262 h 4157942"/>
              <a:gd name="connsiteX7" fmla="*/ 2765382 w 4148346"/>
              <a:gd name="connsiteY7" fmla="*/ 215037 h 4157942"/>
              <a:gd name="connsiteX8" fmla="*/ 2841480 w 4148346"/>
              <a:gd name="connsiteY8" fmla="*/ 1053567 h 4157942"/>
              <a:gd name="connsiteX9" fmla="*/ 3293850 w 4148346"/>
              <a:gd name="connsiteY9" fmla="*/ 658057 h 4157942"/>
              <a:gd name="connsiteX10" fmla="*/ 4011247 w 4148346"/>
              <a:gd name="connsiteY10" fmla="*/ 1079922 h 4157942"/>
              <a:gd name="connsiteX11" fmla="*/ 3856895 w 4148346"/>
              <a:gd name="connsiteY11" fmla="*/ 1653268 h 4157942"/>
              <a:gd name="connsiteX12" fmla="*/ 3506803 w 4148346"/>
              <a:gd name="connsiteY12" fmla="*/ 2121560 h 4157942"/>
              <a:gd name="connsiteX13" fmla="*/ 4051682 w 4148346"/>
              <a:gd name="connsiteY13" fmla="*/ 2533835 h 4157942"/>
              <a:gd name="connsiteX14" fmla="*/ 4107840 w 4148346"/>
              <a:gd name="connsiteY14" fmla="*/ 3193936 h 4157942"/>
              <a:gd name="connsiteX15" fmla="*/ 3460092 w 4148346"/>
              <a:gd name="connsiteY15" fmla="*/ 3483002 h 4157942"/>
              <a:gd name="connsiteX16" fmla="*/ 2829914 w 4148346"/>
              <a:gd name="connsiteY16" fmla="*/ 3217900 h 4157942"/>
              <a:gd name="connsiteX17" fmla="*/ 2801551 w 4148346"/>
              <a:gd name="connsiteY17" fmla="*/ 3971403 h 4157942"/>
              <a:gd name="connsiteX18" fmla="*/ 2079175 w 4148346"/>
              <a:gd name="connsiteY18" fmla="*/ 4084778 h 4157942"/>
              <a:gd name="connsiteX19" fmla="*/ 1794487 w 4148346"/>
              <a:gd name="connsiteY19" fmla="*/ 3503411 h 4157942"/>
              <a:gd name="connsiteX20" fmla="*/ 1210216 w 4148346"/>
              <a:gd name="connsiteY20" fmla="*/ 4093425 h 4157942"/>
              <a:gd name="connsiteX21" fmla="*/ 616691 w 4148346"/>
              <a:gd name="connsiteY21" fmla="*/ 3512850 h 4157942"/>
              <a:gd name="connsiteX22" fmla="*/ 917199 w 4148346"/>
              <a:gd name="connsiteY22" fmla="*/ 2803703 h 4157942"/>
              <a:gd name="connsiteX23" fmla="*/ 249944 w 4148346"/>
              <a:gd name="connsiteY23" fmla="*/ 2703174 h 4157942"/>
              <a:gd name="connsiteX24" fmla="*/ 172806 w 4148346"/>
              <a:gd name="connsiteY24" fmla="*/ 1932409 h 4157942"/>
              <a:gd name="connsiteX0" fmla="*/ 149270 w 4124810"/>
              <a:gd name="connsiteY0" fmla="*/ 1932409 h 4157940"/>
              <a:gd name="connsiteX1" fmla="*/ 873428 w 4124810"/>
              <a:gd name="connsiteY1" fmla="*/ 1754535 h 4157940"/>
              <a:gd name="connsiteX2" fmla="*/ 420314 w 4124810"/>
              <a:gd name="connsiteY2" fmla="*/ 1159791 h 4157940"/>
              <a:gd name="connsiteX3" fmla="*/ 465114 w 4124810"/>
              <a:gd name="connsiteY3" fmla="*/ 672192 h 4157940"/>
              <a:gd name="connsiteX4" fmla="*/ 1141058 w 4124810"/>
              <a:gd name="connsiteY4" fmla="*/ 523044 h 4157940"/>
              <a:gd name="connsiteX5" fmla="*/ 1666197 w 4124810"/>
              <a:gd name="connsiteY5" fmla="*/ 857561 h 4157940"/>
              <a:gd name="connsiteX6" fmla="*/ 1919742 w 4124810"/>
              <a:gd name="connsiteY6" fmla="*/ 156262 h 4157940"/>
              <a:gd name="connsiteX7" fmla="*/ 2741846 w 4124810"/>
              <a:gd name="connsiteY7" fmla="*/ 215037 h 4157940"/>
              <a:gd name="connsiteX8" fmla="*/ 2817944 w 4124810"/>
              <a:gd name="connsiteY8" fmla="*/ 1053567 h 4157940"/>
              <a:gd name="connsiteX9" fmla="*/ 3270314 w 4124810"/>
              <a:gd name="connsiteY9" fmla="*/ 658057 h 4157940"/>
              <a:gd name="connsiteX10" fmla="*/ 3987711 w 4124810"/>
              <a:gd name="connsiteY10" fmla="*/ 1079922 h 4157940"/>
              <a:gd name="connsiteX11" fmla="*/ 3833359 w 4124810"/>
              <a:gd name="connsiteY11" fmla="*/ 1653268 h 4157940"/>
              <a:gd name="connsiteX12" fmla="*/ 3483267 w 4124810"/>
              <a:gd name="connsiteY12" fmla="*/ 2121560 h 4157940"/>
              <a:gd name="connsiteX13" fmla="*/ 4028146 w 4124810"/>
              <a:gd name="connsiteY13" fmla="*/ 2533835 h 4157940"/>
              <a:gd name="connsiteX14" fmla="*/ 4084304 w 4124810"/>
              <a:gd name="connsiteY14" fmla="*/ 3193936 h 4157940"/>
              <a:gd name="connsiteX15" fmla="*/ 3436556 w 4124810"/>
              <a:gd name="connsiteY15" fmla="*/ 3483002 h 4157940"/>
              <a:gd name="connsiteX16" fmla="*/ 2806378 w 4124810"/>
              <a:gd name="connsiteY16" fmla="*/ 3217900 h 4157940"/>
              <a:gd name="connsiteX17" fmla="*/ 2778015 w 4124810"/>
              <a:gd name="connsiteY17" fmla="*/ 3971403 h 4157940"/>
              <a:gd name="connsiteX18" fmla="*/ 2055639 w 4124810"/>
              <a:gd name="connsiteY18" fmla="*/ 4084778 h 4157940"/>
              <a:gd name="connsiteX19" fmla="*/ 1770951 w 4124810"/>
              <a:gd name="connsiteY19" fmla="*/ 3503411 h 4157940"/>
              <a:gd name="connsiteX20" fmla="*/ 1186680 w 4124810"/>
              <a:gd name="connsiteY20" fmla="*/ 4093425 h 4157940"/>
              <a:gd name="connsiteX21" fmla="*/ 593155 w 4124810"/>
              <a:gd name="connsiteY21" fmla="*/ 3512850 h 4157940"/>
              <a:gd name="connsiteX22" fmla="*/ 893663 w 4124810"/>
              <a:gd name="connsiteY22" fmla="*/ 2803703 h 4157940"/>
              <a:gd name="connsiteX23" fmla="*/ 226408 w 4124810"/>
              <a:gd name="connsiteY23" fmla="*/ 2703174 h 4157940"/>
              <a:gd name="connsiteX24" fmla="*/ 149270 w 4124810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2409 h 4157940"/>
              <a:gd name="connsiteX1" fmla="*/ 873426 w 4124808"/>
              <a:gd name="connsiteY1" fmla="*/ 1754535 h 4157940"/>
              <a:gd name="connsiteX2" fmla="*/ 420312 w 4124808"/>
              <a:gd name="connsiteY2" fmla="*/ 1159791 h 4157940"/>
              <a:gd name="connsiteX3" fmla="*/ 465112 w 4124808"/>
              <a:gd name="connsiteY3" fmla="*/ 672192 h 4157940"/>
              <a:gd name="connsiteX4" fmla="*/ 1141056 w 4124808"/>
              <a:gd name="connsiteY4" fmla="*/ 523044 h 4157940"/>
              <a:gd name="connsiteX5" fmla="*/ 1666195 w 4124808"/>
              <a:gd name="connsiteY5" fmla="*/ 857561 h 4157940"/>
              <a:gd name="connsiteX6" fmla="*/ 1919740 w 4124808"/>
              <a:gd name="connsiteY6" fmla="*/ 156262 h 4157940"/>
              <a:gd name="connsiteX7" fmla="*/ 2741844 w 4124808"/>
              <a:gd name="connsiteY7" fmla="*/ 215037 h 4157940"/>
              <a:gd name="connsiteX8" fmla="*/ 2817942 w 4124808"/>
              <a:gd name="connsiteY8" fmla="*/ 1053567 h 4157940"/>
              <a:gd name="connsiteX9" fmla="*/ 3270312 w 4124808"/>
              <a:gd name="connsiteY9" fmla="*/ 658057 h 4157940"/>
              <a:gd name="connsiteX10" fmla="*/ 3987709 w 4124808"/>
              <a:gd name="connsiteY10" fmla="*/ 1079922 h 4157940"/>
              <a:gd name="connsiteX11" fmla="*/ 3833357 w 4124808"/>
              <a:gd name="connsiteY11" fmla="*/ 1653268 h 4157940"/>
              <a:gd name="connsiteX12" fmla="*/ 3497875 w 4124808"/>
              <a:gd name="connsiteY12" fmla="*/ 2070427 h 4157940"/>
              <a:gd name="connsiteX13" fmla="*/ 4028144 w 4124808"/>
              <a:gd name="connsiteY13" fmla="*/ 2533835 h 4157940"/>
              <a:gd name="connsiteX14" fmla="*/ 4084302 w 4124808"/>
              <a:gd name="connsiteY14" fmla="*/ 3193936 h 4157940"/>
              <a:gd name="connsiteX15" fmla="*/ 3436554 w 4124808"/>
              <a:gd name="connsiteY15" fmla="*/ 3483002 h 4157940"/>
              <a:gd name="connsiteX16" fmla="*/ 2806376 w 4124808"/>
              <a:gd name="connsiteY16" fmla="*/ 3217900 h 4157940"/>
              <a:gd name="connsiteX17" fmla="*/ 2778013 w 4124808"/>
              <a:gd name="connsiteY17" fmla="*/ 3971403 h 4157940"/>
              <a:gd name="connsiteX18" fmla="*/ 2055637 w 4124808"/>
              <a:gd name="connsiteY18" fmla="*/ 4084778 h 4157940"/>
              <a:gd name="connsiteX19" fmla="*/ 1770949 w 4124808"/>
              <a:gd name="connsiteY19" fmla="*/ 3503411 h 4157940"/>
              <a:gd name="connsiteX20" fmla="*/ 1186678 w 4124808"/>
              <a:gd name="connsiteY20" fmla="*/ 4093425 h 4157940"/>
              <a:gd name="connsiteX21" fmla="*/ 593153 w 4124808"/>
              <a:gd name="connsiteY21" fmla="*/ 3512850 h 4157940"/>
              <a:gd name="connsiteX22" fmla="*/ 893661 w 4124808"/>
              <a:gd name="connsiteY22" fmla="*/ 2803703 h 4157940"/>
              <a:gd name="connsiteX23" fmla="*/ 226406 w 4124808"/>
              <a:gd name="connsiteY23" fmla="*/ 2703174 h 4157940"/>
              <a:gd name="connsiteX24" fmla="*/ 149268 w 4124808"/>
              <a:gd name="connsiteY24" fmla="*/ 1932409 h 4157940"/>
              <a:gd name="connsiteX0" fmla="*/ 149268 w 4124808"/>
              <a:gd name="connsiteY0" fmla="*/ 1932409 h 4157942"/>
              <a:gd name="connsiteX1" fmla="*/ 873426 w 4124808"/>
              <a:gd name="connsiteY1" fmla="*/ 1754535 h 4157942"/>
              <a:gd name="connsiteX2" fmla="*/ 420312 w 4124808"/>
              <a:gd name="connsiteY2" fmla="*/ 1159791 h 4157942"/>
              <a:gd name="connsiteX3" fmla="*/ 465112 w 4124808"/>
              <a:gd name="connsiteY3" fmla="*/ 672192 h 4157942"/>
              <a:gd name="connsiteX4" fmla="*/ 1141056 w 4124808"/>
              <a:gd name="connsiteY4" fmla="*/ 523044 h 4157942"/>
              <a:gd name="connsiteX5" fmla="*/ 1666195 w 4124808"/>
              <a:gd name="connsiteY5" fmla="*/ 857561 h 4157942"/>
              <a:gd name="connsiteX6" fmla="*/ 1919740 w 4124808"/>
              <a:gd name="connsiteY6" fmla="*/ 156262 h 4157942"/>
              <a:gd name="connsiteX7" fmla="*/ 2741844 w 4124808"/>
              <a:gd name="connsiteY7" fmla="*/ 215037 h 4157942"/>
              <a:gd name="connsiteX8" fmla="*/ 2817942 w 4124808"/>
              <a:gd name="connsiteY8" fmla="*/ 1053567 h 4157942"/>
              <a:gd name="connsiteX9" fmla="*/ 3270312 w 4124808"/>
              <a:gd name="connsiteY9" fmla="*/ 658057 h 4157942"/>
              <a:gd name="connsiteX10" fmla="*/ 3987709 w 4124808"/>
              <a:gd name="connsiteY10" fmla="*/ 1079922 h 4157942"/>
              <a:gd name="connsiteX11" fmla="*/ 3833357 w 4124808"/>
              <a:gd name="connsiteY11" fmla="*/ 1653268 h 4157942"/>
              <a:gd name="connsiteX12" fmla="*/ 3497875 w 4124808"/>
              <a:gd name="connsiteY12" fmla="*/ 2070427 h 4157942"/>
              <a:gd name="connsiteX13" fmla="*/ 4028144 w 4124808"/>
              <a:gd name="connsiteY13" fmla="*/ 2533835 h 4157942"/>
              <a:gd name="connsiteX14" fmla="*/ 4084302 w 4124808"/>
              <a:gd name="connsiteY14" fmla="*/ 3193936 h 4157942"/>
              <a:gd name="connsiteX15" fmla="*/ 3436554 w 4124808"/>
              <a:gd name="connsiteY15" fmla="*/ 3483002 h 4157942"/>
              <a:gd name="connsiteX16" fmla="*/ 2806376 w 4124808"/>
              <a:gd name="connsiteY16" fmla="*/ 3217900 h 4157942"/>
              <a:gd name="connsiteX17" fmla="*/ 2778013 w 4124808"/>
              <a:gd name="connsiteY17" fmla="*/ 3971403 h 4157942"/>
              <a:gd name="connsiteX18" fmla="*/ 2055637 w 4124808"/>
              <a:gd name="connsiteY18" fmla="*/ 4084778 h 4157942"/>
              <a:gd name="connsiteX19" fmla="*/ 1770949 w 4124808"/>
              <a:gd name="connsiteY19" fmla="*/ 3503411 h 4157942"/>
              <a:gd name="connsiteX20" fmla="*/ 1186678 w 4124808"/>
              <a:gd name="connsiteY20" fmla="*/ 4093425 h 4157942"/>
              <a:gd name="connsiteX21" fmla="*/ 593153 w 4124808"/>
              <a:gd name="connsiteY21" fmla="*/ 3512850 h 4157942"/>
              <a:gd name="connsiteX22" fmla="*/ 893661 w 4124808"/>
              <a:gd name="connsiteY22" fmla="*/ 2803703 h 4157942"/>
              <a:gd name="connsiteX23" fmla="*/ 226406 w 4124808"/>
              <a:gd name="connsiteY23" fmla="*/ 2703174 h 4157942"/>
              <a:gd name="connsiteX24" fmla="*/ 149268 w 4124808"/>
              <a:gd name="connsiteY24" fmla="*/ 1932409 h 4157942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06376 w 4124808"/>
              <a:gd name="connsiteY16" fmla="*/ 3215735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497875 w 4124808"/>
              <a:gd name="connsiteY12" fmla="*/ 2068262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33357 w 4124808"/>
              <a:gd name="connsiteY11" fmla="*/ 1651103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  <a:gd name="connsiteX0" fmla="*/ 149268 w 4124808"/>
              <a:gd name="connsiteY0" fmla="*/ 1930244 h 4155776"/>
              <a:gd name="connsiteX1" fmla="*/ 873426 w 4124808"/>
              <a:gd name="connsiteY1" fmla="*/ 1752370 h 4155776"/>
              <a:gd name="connsiteX2" fmla="*/ 420312 w 4124808"/>
              <a:gd name="connsiteY2" fmla="*/ 1157626 h 4155776"/>
              <a:gd name="connsiteX3" fmla="*/ 465112 w 4124808"/>
              <a:gd name="connsiteY3" fmla="*/ 670027 h 4155776"/>
              <a:gd name="connsiteX4" fmla="*/ 1141056 w 4124808"/>
              <a:gd name="connsiteY4" fmla="*/ 520879 h 4155776"/>
              <a:gd name="connsiteX5" fmla="*/ 1666195 w 4124808"/>
              <a:gd name="connsiteY5" fmla="*/ 855396 h 4155776"/>
              <a:gd name="connsiteX6" fmla="*/ 1919740 w 4124808"/>
              <a:gd name="connsiteY6" fmla="*/ 154097 h 4155776"/>
              <a:gd name="connsiteX7" fmla="*/ 2741844 w 4124808"/>
              <a:gd name="connsiteY7" fmla="*/ 212872 h 4155776"/>
              <a:gd name="connsiteX8" fmla="*/ 2817942 w 4124808"/>
              <a:gd name="connsiteY8" fmla="*/ 1051402 h 4155776"/>
              <a:gd name="connsiteX9" fmla="*/ 3270312 w 4124808"/>
              <a:gd name="connsiteY9" fmla="*/ 655892 h 4155776"/>
              <a:gd name="connsiteX10" fmla="*/ 3987709 w 4124808"/>
              <a:gd name="connsiteY10" fmla="*/ 1077757 h 4155776"/>
              <a:gd name="connsiteX11" fmla="*/ 3894044 w 4124808"/>
              <a:gd name="connsiteY11" fmla="*/ 1676388 h 4155776"/>
              <a:gd name="connsiteX12" fmla="*/ 3543390 w 4124808"/>
              <a:gd name="connsiteY12" fmla="*/ 2103661 h 4155776"/>
              <a:gd name="connsiteX13" fmla="*/ 4028144 w 4124808"/>
              <a:gd name="connsiteY13" fmla="*/ 2531670 h 4155776"/>
              <a:gd name="connsiteX14" fmla="*/ 4084302 w 4124808"/>
              <a:gd name="connsiteY14" fmla="*/ 3191771 h 4155776"/>
              <a:gd name="connsiteX15" fmla="*/ 3436554 w 4124808"/>
              <a:gd name="connsiteY15" fmla="*/ 3480837 h 4155776"/>
              <a:gd name="connsiteX16" fmla="*/ 2877177 w 4124808"/>
              <a:gd name="connsiteY16" fmla="*/ 3175279 h 4155776"/>
              <a:gd name="connsiteX17" fmla="*/ 2778013 w 4124808"/>
              <a:gd name="connsiteY17" fmla="*/ 3969238 h 4155776"/>
              <a:gd name="connsiteX18" fmla="*/ 2055637 w 4124808"/>
              <a:gd name="connsiteY18" fmla="*/ 4082613 h 4155776"/>
              <a:gd name="connsiteX19" fmla="*/ 1770949 w 4124808"/>
              <a:gd name="connsiteY19" fmla="*/ 3501246 h 4155776"/>
              <a:gd name="connsiteX20" fmla="*/ 1186678 w 4124808"/>
              <a:gd name="connsiteY20" fmla="*/ 4091260 h 4155776"/>
              <a:gd name="connsiteX21" fmla="*/ 593153 w 4124808"/>
              <a:gd name="connsiteY21" fmla="*/ 3510685 h 4155776"/>
              <a:gd name="connsiteX22" fmla="*/ 893661 w 4124808"/>
              <a:gd name="connsiteY22" fmla="*/ 2801538 h 4155776"/>
              <a:gd name="connsiteX23" fmla="*/ 226406 w 4124808"/>
              <a:gd name="connsiteY23" fmla="*/ 2701009 h 4155776"/>
              <a:gd name="connsiteX24" fmla="*/ 149268 w 4124808"/>
              <a:gd name="connsiteY24" fmla="*/ 1930244 h 41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124808" h="4155776">
                <a:moveTo>
                  <a:pt x="149268" y="1930244"/>
                </a:moveTo>
                <a:cubicBezTo>
                  <a:pt x="399006" y="1782414"/>
                  <a:pt x="476853" y="1752798"/>
                  <a:pt x="873426" y="1752370"/>
                </a:cubicBezTo>
                <a:cubicBezTo>
                  <a:pt x="554660" y="1480356"/>
                  <a:pt x="529230" y="1341769"/>
                  <a:pt x="420312" y="1157626"/>
                </a:cubicBezTo>
                <a:cubicBezTo>
                  <a:pt x="336213" y="1075556"/>
                  <a:pt x="395661" y="804234"/>
                  <a:pt x="465112" y="670027"/>
                </a:cubicBezTo>
                <a:cubicBezTo>
                  <a:pt x="633015" y="483405"/>
                  <a:pt x="991589" y="479291"/>
                  <a:pt x="1141056" y="520879"/>
                </a:cubicBezTo>
                <a:cubicBezTo>
                  <a:pt x="1487764" y="676214"/>
                  <a:pt x="1491149" y="743890"/>
                  <a:pt x="1666195" y="855396"/>
                </a:cubicBezTo>
                <a:cubicBezTo>
                  <a:pt x="1709873" y="614380"/>
                  <a:pt x="1730935" y="361794"/>
                  <a:pt x="1919740" y="154097"/>
                </a:cubicBezTo>
                <a:cubicBezTo>
                  <a:pt x="2173882" y="-112636"/>
                  <a:pt x="2611123" y="6411"/>
                  <a:pt x="2741844" y="212872"/>
                </a:cubicBezTo>
                <a:cubicBezTo>
                  <a:pt x="2862352" y="525918"/>
                  <a:pt x="2850735" y="678008"/>
                  <a:pt x="2817942" y="1051402"/>
                </a:cubicBezTo>
                <a:cubicBezTo>
                  <a:pt x="2985083" y="853970"/>
                  <a:pt x="3012288" y="772951"/>
                  <a:pt x="3270312" y="655892"/>
                </a:cubicBezTo>
                <a:cubicBezTo>
                  <a:pt x="3528336" y="538833"/>
                  <a:pt x="4000361" y="921856"/>
                  <a:pt x="3987709" y="1077757"/>
                </a:cubicBezTo>
                <a:cubicBezTo>
                  <a:pt x="4031680" y="1278519"/>
                  <a:pt x="4005081" y="1461915"/>
                  <a:pt x="3894044" y="1676388"/>
                </a:cubicBezTo>
                <a:cubicBezTo>
                  <a:pt x="3792518" y="1862827"/>
                  <a:pt x="3696908" y="1932276"/>
                  <a:pt x="3543390" y="2103661"/>
                </a:cubicBezTo>
                <a:cubicBezTo>
                  <a:pt x="3612132" y="2139825"/>
                  <a:pt x="3858669" y="2327497"/>
                  <a:pt x="4028144" y="2531670"/>
                </a:cubicBezTo>
                <a:cubicBezTo>
                  <a:pt x="4131856" y="2716593"/>
                  <a:pt x="4154588" y="2975181"/>
                  <a:pt x="4084302" y="3191771"/>
                </a:cubicBezTo>
                <a:cubicBezTo>
                  <a:pt x="4014016" y="3408361"/>
                  <a:pt x="3625395" y="3502451"/>
                  <a:pt x="3436554" y="3480837"/>
                </a:cubicBezTo>
                <a:cubicBezTo>
                  <a:pt x="3162775" y="3475149"/>
                  <a:pt x="3101429" y="3277592"/>
                  <a:pt x="2877177" y="3175279"/>
                </a:cubicBezTo>
                <a:cubicBezTo>
                  <a:pt x="2894504" y="3607375"/>
                  <a:pt x="2914475" y="3710780"/>
                  <a:pt x="2778013" y="3969238"/>
                </a:cubicBezTo>
                <a:cubicBezTo>
                  <a:pt x="2675317" y="4158841"/>
                  <a:pt x="2186666" y="4216948"/>
                  <a:pt x="2055637" y="4082613"/>
                </a:cubicBezTo>
                <a:cubicBezTo>
                  <a:pt x="1864925" y="3886615"/>
                  <a:pt x="1890619" y="3767587"/>
                  <a:pt x="1770949" y="3501246"/>
                </a:cubicBezTo>
                <a:cubicBezTo>
                  <a:pt x="1636244" y="3716694"/>
                  <a:pt x="1416908" y="3960804"/>
                  <a:pt x="1186678" y="4091260"/>
                </a:cubicBezTo>
                <a:cubicBezTo>
                  <a:pt x="897982" y="4266777"/>
                  <a:pt x="590902" y="3785538"/>
                  <a:pt x="593153" y="3510685"/>
                </a:cubicBezTo>
                <a:cubicBezTo>
                  <a:pt x="668024" y="3032803"/>
                  <a:pt x="776703" y="3128308"/>
                  <a:pt x="893661" y="2801538"/>
                </a:cubicBezTo>
                <a:cubicBezTo>
                  <a:pt x="401626" y="2832796"/>
                  <a:pt x="367644" y="2772951"/>
                  <a:pt x="226406" y="2701009"/>
                </a:cubicBezTo>
                <a:cubicBezTo>
                  <a:pt x="-130899" y="2493820"/>
                  <a:pt x="7518" y="2101793"/>
                  <a:pt x="149268" y="193024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CD491F-0B7C-652F-0057-23BB1F23A469}"/>
              </a:ext>
            </a:extLst>
          </p:cNvPr>
          <p:cNvSpPr/>
          <p:nvPr/>
        </p:nvSpPr>
        <p:spPr>
          <a:xfrm rot="20301122" flipH="1" flipV="1">
            <a:off x="6667414" y="5271714"/>
            <a:ext cx="2235932" cy="1213807"/>
          </a:xfrm>
          <a:custGeom>
            <a:avLst/>
            <a:gdLst>
              <a:gd name="connsiteX0" fmla="*/ 60961 w 4809470"/>
              <a:gd name="connsiteY0" fmla="*/ 0 h 3178596"/>
              <a:gd name="connsiteX1" fmla="*/ 4792129 w 4809470"/>
              <a:gd name="connsiteY1" fmla="*/ 390938 h 3178596"/>
              <a:gd name="connsiteX2" fmla="*/ 4807287 w 4809470"/>
              <a:gd name="connsiteY2" fmla="*/ 588882 h 3178596"/>
              <a:gd name="connsiteX3" fmla="*/ 4614824 w 4809470"/>
              <a:gd name="connsiteY3" fmla="*/ 1612192 h 3178596"/>
              <a:gd name="connsiteX4" fmla="*/ 1976024 w 4809470"/>
              <a:gd name="connsiteY4" fmla="*/ 3156896 h 3178596"/>
              <a:gd name="connsiteX5" fmla="*/ 18719 w 4809470"/>
              <a:gd name="connsiteY5" fmla="*/ 821586 h 3178596"/>
              <a:gd name="connsiteX6" fmla="*/ 34223 w 4809470"/>
              <a:gd name="connsiteY6" fmla="*/ 119143 h 3178596"/>
              <a:gd name="connsiteX0" fmla="*/ 34223 w 4809470"/>
              <a:gd name="connsiteY0" fmla="*/ 0 h 3059453"/>
              <a:gd name="connsiteX1" fmla="*/ 4792129 w 4809470"/>
              <a:gd name="connsiteY1" fmla="*/ 271795 h 3059453"/>
              <a:gd name="connsiteX2" fmla="*/ 4807287 w 4809470"/>
              <a:gd name="connsiteY2" fmla="*/ 469739 h 3059453"/>
              <a:gd name="connsiteX3" fmla="*/ 4614824 w 4809470"/>
              <a:gd name="connsiteY3" fmla="*/ 1493049 h 3059453"/>
              <a:gd name="connsiteX4" fmla="*/ 1976024 w 4809470"/>
              <a:gd name="connsiteY4" fmla="*/ 3037753 h 3059453"/>
              <a:gd name="connsiteX5" fmla="*/ 18719 w 4809470"/>
              <a:gd name="connsiteY5" fmla="*/ 702443 h 3059453"/>
              <a:gd name="connsiteX6" fmla="*/ 34223 w 4809470"/>
              <a:gd name="connsiteY6" fmla="*/ 0 h 3059453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809793 w 4811976"/>
              <a:gd name="connsiteY2" fmla="*/ 393308 h 2983022"/>
              <a:gd name="connsiteX3" fmla="*/ 4617330 w 4811976"/>
              <a:gd name="connsiteY3" fmla="*/ 1416618 h 2983022"/>
              <a:gd name="connsiteX4" fmla="*/ 1978530 w 4811976"/>
              <a:gd name="connsiteY4" fmla="*/ 2961322 h 2983022"/>
              <a:gd name="connsiteX5" fmla="*/ 21225 w 4811976"/>
              <a:gd name="connsiteY5" fmla="*/ 626012 h 2983022"/>
              <a:gd name="connsiteX6" fmla="*/ 30413 w 4811976"/>
              <a:gd name="connsiteY6" fmla="*/ 0 h 2983022"/>
              <a:gd name="connsiteX0" fmla="*/ 30413 w 4811976"/>
              <a:gd name="connsiteY0" fmla="*/ 0 h 2983022"/>
              <a:gd name="connsiteX1" fmla="*/ 4794635 w 4811976"/>
              <a:gd name="connsiteY1" fmla="*/ 195364 h 2983022"/>
              <a:gd name="connsiteX2" fmla="*/ 4711079 w 4811976"/>
              <a:gd name="connsiteY2" fmla="*/ 101695 h 2983022"/>
              <a:gd name="connsiteX3" fmla="*/ 4809793 w 4811976"/>
              <a:gd name="connsiteY3" fmla="*/ 393308 h 2983022"/>
              <a:gd name="connsiteX4" fmla="*/ 4617330 w 4811976"/>
              <a:gd name="connsiteY4" fmla="*/ 1416618 h 2983022"/>
              <a:gd name="connsiteX5" fmla="*/ 1978530 w 4811976"/>
              <a:gd name="connsiteY5" fmla="*/ 2961322 h 2983022"/>
              <a:gd name="connsiteX6" fmla="*/ 21225 w 4811976"/>
              <a:gd name="connsiteY6" fmla="*/ 626012 h 2983022"/>
              <a:gd name="connsiteX7" fmla="*/ 30413 w 4811976"/>
              <a:gd name="connsiteY7" fmla="*/ 0 h 2983022"/>
              <a:gd name="connsiteX0" fmla="*/ 30413 w 5159423"/>
              <a:gd name="connsiteY0" fmla="*/ 0 h 2983022"/>
              <a:gd name="connsiteX1" fmla="*/ 4794635 w 5159423"/>
              <a:gd name="connsiteY1" fmla="*/ 195364 h 2983022"/>
              <a:gd name="connsiteX2" fmla="*/ 4809793 w 5159423"/>
              <a:gd name="connsiteY2" fmla="*/ 393308 h 2983022"/>
              <a:gd name="connsiteX3" fmla="*/ 4617330 w 5159423"/>
              <a:gd name="connsiteY3" fmla="*/ 1416618 h 2983022"/>
              <a:gd name="connsiteX4" fmla="*/ 1978530 w 5159423"/>
              <a:gd name="connsiteY4" fmla="*/ 2961322 h 2983022"/>
              <a:gd name="connsiteX5" fmla="*/ 21225 w 5159423"/>
              <a:gd name="connsiteY5" fmla="*/ 626012 h 2983022"/>
              <a:gd name="connsiteX6" fmla="*/ 30413 w 5159423"/>
              <a:gd name="connsiteY6" fmla="*/ 0 h 2983022"/>
              <a:gd name="connsiteX0" fmla="*/ 30413 w 5099315"/>
              <a:gd name="connsiteY0" fmla="*/ 0 h 2983022"/>
              <a:gd name="connsiteX1" fmla="*/ 4709797 w 5099315"/>
              <a:gd name="connsiteY1" fmla="*/ 75883 h 2983022"/>
              <a:gd name="connsiteX2" fmla="*/ 4809793 w 5099315"/>
              <a:gd name="connsiteY2" fmla="*/ 393308 h 2983022"/>
              <a:gd name="connsiteX3" fmla="*/ 4617330 w 5099315"/>
              <a:gd name="connsiteY3" fmla="*/ 1416618 h 2983022"/>
              <a:gd name="connsiteX4" fmla="*/ 1978530 w 5099315"/>
              <a:gd name="connsiteY4" fmla="*/ 2961322 h 2983022"/>
              <a:gd name="connsiteX5" fmla="*/ 21225 w 5099315"/>
              <a:gd name="connsiteY5" fmla="*/ 626012 h 2983022"/>
              <a:gd name="connsiteX6" fmla="*/ 30413 w 5099315"/>
              <a:gd name="connsiteY6" fmla="*/ 0 h 2983022"/>
              <a:gd name="connsiteX0" fmla="*/ 30413 w 4816479"/>
              <a:gd name="connsiteY0" fmla="*/ 0 h 2983022"/>
              <a:gd name="connsiteX1" fmla="*/ 4709797 w 4816479"/>
              <a:gd name="connsiteY1" fmla="*/ 75883 h 2983022"/>
              <a:gd name="connsiteX2" fmla="*/ 4809793 w 4816479"/>
              <a:gd name="connsiteY2" fmla="*/ 393308 h 2983022"/>
              <a:gd name="connsiteX3" fmla="*/ 4617330 w 4816479"/>
              <a:gd name="connsiteY3" fmla="*/ 1416618 h 2983022"/>
              <a:gd name="connsiteX4" fmla="*/ 1978530 w 4816479"/>
              <a:gd name="connsiteY4" fmla="*/ 2961322 h 2983022"/>
              <a:gd name="connsiteX5" fmla="*/ 21225 w 4816479"/>
              <a:gd name="connsiteY5" fmla="*/ 626012 h 2983022"/>
              <a:gd name="connsiteX6" fmla="*/ 30413 w 4816479"/>
              <a:gd name="connsiteY6" fmla="*/ 0 h 2983022"/>
              <a:gd name="connsiteX0" fmla="*/ 30413 w 4824424"/>
              <a:gd name="connsiteY0" fmla="*/ 0 h 2983022"/>
              <a:gd name="connsiteX1" fmla="*/ 4709797 w 4824424"/>
              <a:gd name="connsiteY1" fmla="*/ 75883 h 2983022"/>
              <a:gd name="connsiteX2" fmla="*/ 4818251 w 4824424"/>
              <a:gd name="connsiteY2" fmla="*/ 577510 h 2983022"/>
              <a:gd name="connsiteX3" fmla="*/ 4617330 w 4824424"/>
              <a:gd name="connsiteY3" fmla="*/ 1416618 h 2983022"/>
              <a:gd name="connsiteX4" fmla="*/ 1978530 w 4824424"/>
              <a:gd name="connsiteY4" fmla="*/ 2961322 h 2983022"/>
              <a:gd name="connsiteX5" fmla="*/ 21225 w 4824424"/>
              <a:gd name="connsiteY5" fmla="*/ 626012 h 2983022"/>
              <a:gd name="connsiteX6" fmla="*/ 30413 w 4824424"/>
              <a:gd name="connsiteY6" fmla="*/ 0 h 2983022"/>
              <a:gd name="connsiteX0" fmla="*/ 30413 w 4824424"/>
              <a:gd name="connsiteY0" fmla="*/ 0 h 3053918"/>
              <a:gd name="connsiteX1" fmla="*/ 4709797 w 4824424"/>
              <a:gd name="connsiteY1" fmla="*/ 75883 h 3053918"/>
              <a:gd name="connsiteX2" fmla="*/ 4818251 w 4824424"/>
              <a:gd name="connsiteY2" fmla="*/ 577510 h 3053918"/>
              <a:gd name="connsiteX3" fmla="*/ 4499705 w 4824424"/>
              <a:gd name="connsiteY3" fmla="*/ 2052119 h 3053918"/>
              <a:gd name="connsiteX4" fmla="*/ 1978530 w 4824424"/>
              <a:gd name="connsiteY4" fmla="*/ 2961322 h 3053918"/>
              <a:gd name="connsiteX5" fmla="*/ 21225 w 4824424"/>
              <a:gd name="connsiteY5" fmla="*/ 626012 h 3053918"/>
              <a:gd name="connsiteX6" fmla="*/ 30413 w 4824424"/>
              <a:gd name="connsiteY6" fmla="*/ 0 h 3053918"/>
              <a:gd name="connsiteX0" fmla="*/ 30413 w 4824424"/>
              <a:gd name="connsiteY0" fmla="*/ 0 h 3031422"/>
              <a:gd name="connsiteX1" fmla="*/ 4709797 w 4824424"/>
              <a:gd name="connsiteY1" fmla="*/ 75883 h 3031422"/>
              <a:gd name="connsiteX2" fmla="*/ 4818251 w 4824424"/>
              <a:gd name="connsiteY2" fmla="*/ 577510 h 3031422"/>
              <a:gd name="connsiteX3" fmla="*/ 4499705 w 4824424"/>
              <a:gd name="connsiteY3" fmla="*/ 2052119 h 3031422"/>
              <a:gd name="connsiteX4" fmla="*/ 1247066 w 4824424"/>
              <a:gd name="connsiteY4" fmla="*/ 2930478 h 3031422"/>
              <a:gd name="connsiteX5" fmla="*/ 21225 w 4824424"/>
              <a:gd name="connsiteY5" fmla="*/ 626012 h 3031422"/>
              <a:gd name="connsiteX6" fmla="*/ 30413 w 4824424"/>
              <a:gd name="connsiteY6" fmla="*/ 0 h 3031422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65285"/>
              <a:gd name="connsiteX1" fmla="*/ 4709797 w 4824424"/>
              <a:gd name="connsiteY1" fmla="*/ 75883 h 3065285"/>
              <a:gd name="connsiteX2" fmla="*/ 4818251 w 4824424"/>
              <a:gd name="connsiteY2" fmla="*/ 577510 h 3065285"/>
              <a:gd name="connsiteX3" fmla="*/ 4499705 w 4824424"/>
              <a:gd name="connsiteY3" fmla="*/ 2052119 h 3065285"/>
              <a:gd name="connsiteX4" fmla="*/ 3835975 w 4824424"/>
              <a:gd name="connsiteY4" fmla="*/ 2740497 h 3065285"/>
              <a:gd name="connsiteX5" fmla="*/ 1247066 w 4824424"/>
              <a:gd name="connsiteY5" fmla="*/ 2930478 h 3065285"/>
              <a:gd name="connsiteX6" fmla="*/ 21225 w 4824424"/>
              <a:gd name="connsiteY6" fmla="*/ 626012 h 3065285"/>
              <a:gd name="connsiteX7" fmla="*/ 30413 w 4824424"/>
              <a:gd name="connsiteY7" fmla="*/ 0 h 3065285"/>
              <a:gd name="connsiteX0" fmla="*/ 30413 w 4824424"/>
              <a:gd name="connsiteY0" fmla="*/ 0 h 3022995"/>
              <a:gd name="connsiteX1" fmla="*/ 4709797 w 4824424"/>
              <a:gd name="connsiteY1" fmla="*/ 75883 h 3022995"/>
              <a:gd name="connsiteX2" fmla="*/ 4818251 w 4824424"/>
              <a:gd name="connsiteY2" fmla="*/ 577510 h 3022995"/>
              <a:gd name="connsiteX3" fmla="*/ 4499705 w 4824424"/>
              <a:gd name="connsiteY3" fmla="*/ 2052119 h 3022995"/>
              <a:gd name="connsiteX4" fmla="*/ 3835975 w 4824424"/>
              <a:gd name="connsiteY4" fmla="*/ 2740497 h 3022995"/>
              <a:gd name="connsiteX5" fmla="*/ 1162762 w 4824424"/>
              <a:gd name="connsiteY5" fmla="*/ 2876156 h 3022995"/>
              <a:gd name="connsiteX6" fmla="*/ 21225 w 4824424"/>
              <a:gd name="connsiteY6" fmla="*/ 626012 h 3022995"/>
              <a:gd name="connsiteX7" fmla="*/ 30413 w 4824424"/>
              <a:gd name="connsiteY7" fmla="*/ 0 h 3022995"/>
              <a:gd name="connsiteX0" fmla="*/ 30413 w 4804923"/>
              <a:gd name="connsiteY0" fmla="*/ 0 h 3022995"/>
              <a:gd name="connsiteX1" fmla="*/ 4709797 w 4804923"/>
              <a:gd name="connsiteY1" fmla="*/ 75883 h 3022995"/>
              <a:gd name="connsiteX2" fmla="*/ 4797311 w 4804923"/>
              <a:gd name="connsiteY2" fmla="*/ 759283 h 3022995"/>
              <a:gd name="connsiteX3" fmla="*/ 4499705 w 4804923"/>
              <a:gd name="connsiteY3" fmla="*/ 2052119 h 3022995"/>
              <a:gd name="connsiteX4" fmla="*/ 3835975 w 4804923"/>
              <a:gd name="connsiteY4" fmla="*/ 2740497 h 3022995"/>
              <a:gd name="connsiteX5" fmla="*/ 1162762 w 4804923"/>
              <a:gd name="connsiteY5" fmla="*/ 2876156 h 3022995"/>
              <a:gd name="connsiteX6" fmla="*/ 21225 w 4804923"/>
              <a:gd name="connsiteY6" fmla="*/ 626012 h 3022995"/>
              <a:gd name="connsiteX7" fmla="*/ 30413 w 4804923"/>
              <a:gd name="connsiteY7" fmla="*/ 0 h 3022995"/>
              <a:gd name="connsiteX0" fmla="*/ 30413 w 4798181"/>
              <a:gd name="connsiteY0" fmla="*/ 0 h 3022995"/>
              <a:gd name="connsiteX1" fmla="*/ 4709797 w 4798181"/>
              <a:gd name="connsiteY1" fmla="*/ 75883 h 3022995"/>
              <a:gd name="connsiteX2" fmla="*/ 4797311 w 4798181"/>
              <a:gd name="connsiteY2" fmla="*/ 759283 h 3022995"/>
              <a:gd name="connsiteX3" fmla="*/ 4499705 w 4798181"/>
              <a:gd name="connsiteY3" fmla="*/ 2052119 h 3022995"/>
              <a:gd name="connsiteX4" fmla="*/ 3835975 w 4798181"/>
              <a:gd name="connsiteY4" fmla="*/ 2740497 h 3022995"/>
              <a:gd name="connsiteX5" fmla="*/ 1162762 w 4798181"/>
              <a:gd name="connsiteY5" fmla="*/ 2876156 h 3022995"/>
              <a:gd name="connsiteX6" fmla="*/ 21225 w 4798181"/>
              <a:gd name="connsiteY6" fmla="*/ 626012 h 3022995"/>
              <a:gd name="connsiteX7" fmla="*/ 30413 w 4798181"/>
              <a:gd name="connsiteY7" fmla="*/ 0 h 3022995"/>
              <a:gd name="connsiteX0" fmla="*/ 97126 w 4783774"/>
              <a:gd name="connsiteY0" fmla="*/ 0 h 2992237"/>
              <a:gd name="connsiteX1" fmla="*/ 4695390 w 4783774"/>
              <a:gd name="connsiteY1" fmla="*/ 45125 h 2992237"/>
              <a:gd name="connsiteX2" fmla="*/ 4782904 w 4783774"/>
              <a:gd name="connsiteY2" fmla="*/ 728525 h 2992237"/>
              <a:gd name="connsiteX3" fmla="*/ 4485298 w 4783774"/>
              <a:gd name="connsiteY3" fmla="*/ 2021361 h 2992237"/>
              <a:gd name="connsiteX4" fmla="*/ 3821568 w 4783774"/>
              <a:gd name="connsiteY4" fmla="*/ 2709739 h 2992237"/>
              <a:gd name="connsiteX5" fmla="*/ 1148355 w 4783774"/>
              <a:gd name="connsiteY5" fmla="*/ 2845398 h 2992237"/>
              <a:gd name="connsiteX6" fmla="*/ 6818 w 4783774"/>
              <a:gd name="connsiteY6" fmla="*/ 595254 h 2992237"/>
              <a:gd name="connsiteX7" fmla="*/ 97126 w 4783774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35538 w 4706023"/>
              <a:gd name="connsiteY6" fmla="*/ 1148904 h 2992237"/>
              <a:gd name="connsiteX7" fmla="*/ 19375 w 4706023"/>
              <a:gd name="connsiteY7" fmla="*/ 0 h 2992237"/>
              <a:gd name="connsiteX0" fmla="*/ 19375 w 4706023"/>
              <a:gd name="connsiteY0" fmla="*/ 0 h 2992237"/>
              <a:gd name="connsiteX1" fmla="*/ 4617639 w 4706023"/>
              <a:gd name="connsiteY1" fmla="*/ 45125 h 2992237"/>
              <a:gd name="connsiteX2" fmla="*/ 4705153 w 4706023"/>
              <a:gd name="connsiteY2" fmla="*/ 728525 h 2992237"/>
              <a:gd name="connsiteX3" fmla="*/ 4407547 w 4706023"/>
              <a:gd name="connsiteY3" fmla="*/ 2021361 h 2992237"/>
              <a:gd name="connsiteX4" fmla="*/ 3743817 w 4706023"/>
              <a:gd name="connsiteY4" fmla="*/ 2709739 h 2992237"/>
              <a:gd name="connsiteX5" fmla="*/ 1070604 w 4706023"/>
              <a:gd name="connsiteY5" fmla="*/ 2845398 h 2992237"/>
              <a:gd name="connsiteX6" fmla="*/ 236643 w 4706023"/>
              <a:gd name="connsiteY6" fmla="*/ 2036279 h 2992237"/>
              <a:gd name="connsiteX7" fmla="*/ 35538 w 4706023"/>
              <a:gd name="connsiteY7" fmla="*/ 1148904 h 2992237"/>
              <a:gd name="connsiteX8" fmla="*/ 19375 w 4706023"/>
              <a:gd name="connsiteY8" fmla="*/ 0 h 2992237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2946942"/>
              <a:gd name="connsiteX1" fmla="*/ 4617639 w 4706023"/>
              <a:gd name="connsiteY1" fmla="*/ 45125 h 2946942"/>
              <a:gd name="connsiteX2" fmla="*/ 4705153 w 4706023"/>
              <a:gd name="connsiteY2" fmla="*/ 728525 h 2946942"/>
              <a:gd name="connsiteX3" fmla="*/ 4407547 w 4706023"/>
              <a:gd name="connsiteY3" fmla="*/ 2021361 h 2946942"/>
              <a:gd name="connsiteX4" fmla="*/ 3743817 w 4706023"/>
              <a:gd name="connsiteY4" fmla="*/ 2709739 h 2946942"/>
              <a:gd name="connsiteX5" fmla="*/ 1095954 w 4706023"/>
              <a:gd name="connsiteY5" fmla="*/ 2783881 h 2946942"/>
              <a:gd name="connsiteX6" fmla="*/ 236643 w 4706023"/>
              <a:gd name="connsiteY6" fmla="*/ 2036279 h 2946942"/>
              <a:gd name="connsiteX7" fmla="*/ 35538 w 4706023"/>
              <a:gd name="connsiteY7" fmla="*/ 1148904 h 2946942"/>
              <a:gd name="connsiteX8" fmla="*/ 19375 w 4706023"/>
              <a:gd name="connsiteY8" fmla="*/ 0 h 2946942"/>
              <a:gd name="connsiteX0" fmla="*/ 19375 w 4706023"/>
              <a:gd name="connsiteY0" fmla="*/ 0 h 3002860"/>
              <a:gd name="connsiteX1" fmla="*/ 4617639 w 4706023"/>
              <a:gd name="connsiteY1" fmla="*/ 45125 h 3002860"/>
              <a:gd name="connsiteX2" fmla="*/ 4705153 w 4706023"/>
              <a:gd name="connsiteY2" fmla="*/ 728525 h 3002860"/>
              <a:gd name="connsiteX3" fmla="*/ 4407547 w 4706023"/>
              <a:gd name="connsiteY3" fmla="*/ 2021361 h 3002860"/>
              <a:gd name="connsiteX4" fmla="*/ 3475106 w 4706023"/>
              <a:gd name="connsiteY4" fmla="*/ 2859686 h 3002860"/>
              <a:gd name="connsiteX5" fmla="*/ 1095954 w 4706023"/>
              <a:gd name="connsiteY5" fmla="*/ 2783881 h 3002860"/>
              <a:gd name="connsiteX6" fmla="*/ 236643 w 4706023"/>
              <a:gd name="connsiteY6" fmla="*/ 2036279 h 3002860"/>
              <a:gd name="connsiteX7" fmla="*/ 35538 w 4706023"/>
              <a:gd name="connsiteY7" fmla="*/ 1148904 h 3002860"/>
              <a:gd name="connsiteX8" fmla="*/ 19375 w 4706023"/>
              <a:gd name="connsiteY8" fmla="*/ 0 h 3002860"/>
              <a:gd name="connsiteX0" fmla="*/ 19375 w 4706630"/>
              <a:gd name="connsiteY0" fmla="*/ 0 h 3002860"/>
              <a:gd name="connsiteX1" fmla="*/ 4617639 w 4706630"/>
              <a:gd name="connsiteY1" fmla="*/ 45125 h 3002860"/>
              <a:gd name="connsiteX2" fmla="*/ 4705153 w 4706630"/>
              <a:gd name="connsiteY2" fmla="*/ 728525 h 3002860"/>
              <a:gd name="connsiteX3" fmla="*/ 4478529 w 4706630"/>
              <a:gd name="connsiteY3" fmla="*/ 2009827 h 3002860"/>
              <a:gd name="connsiteX4" fmla="*/ 3475106 w 4706630"/>
              <a:gd name="connsiteY4" fmla="*/ 2859686 h 3002860"/>
              <a:gd name="connsiteX5" fmla="*/ 1095954 w 4706630"/>
              <a:gd name="connsiteY5" fmla="*/ 2783881 h 3002860"/>
              <a:gd name="connsiteX6" fmla="*/ 236643 w 4706630"/>
              <a:gd name="connsiteY6" fmla="*/ 2036279 h 3002860"/>
              <a:gd name="connsiteX7" fmla="*/ 35538 w 4706630"/>
              <a:gd name="connsiteY7" fmla="*/ 1148904 h 3002860"/>
              <a:gd name="connsiteX8" fmla="*/ 19375 w 4706630"/>
              <a:gd name="connsiteY8" fmla="*/ 0 h 3002860"/>
              <a:gd name="connsiteX0" fmla="*/ 19375 w 4641080"/>
              <a:gd name="connsiteY0" fmla="*/ 0 h 3002860"/>
              <a:gd name="connsiteX1" fmla="*/ 4617639 w 4641080"/>
              <a:gd name="connsiteY1" fmla="*/ 45125 h 3002860"/>
              <a:gd name="connsiteX2" fmla="*/ 4634174 w 4641080"/>
              <a:gd name="connsiteY2" fmla="*/ 851558 h 3002860"/>
              <a:gd name="connsiteX3" fmla="*/ 4478529 w 4641080"/>
              <a:gd name="connsiteY3" fmla="*/ 2009827 h 3002860"/>
              <a:gd name="connsiteX4" fmla="*/ 3475106 w 4641080"/>
              <a:gd name="connsiteY4" fmla="*/ 2859686 h 3002860"/>
              <a:gd name="connsiteX5" fmla="*/ 1095954 w 4641080"/>
              <a:gd name="connsiteY5" fmla="*/ 2783881 h 3002860"/>
              <a:gd name="connsiteX6" fmla="*/ 236643 w 4641080"/>
              <a:gd name="connsiteY6" fmla="*/ 2036279 h 3002860"/>
              <a:gd name="connsiteX7" fmla="*/ 35538 w 4641080"/>
              <a:gd name="connsiteY7" fmla="*/ 1148904 h 3002860"/>
              <a:gd name="connsiteX8" fmla="*/ 19375 w 4641080"/>
              <a:gd name="connsiteY8" fmla="*/ 0 h 3002860"/>
              <a:gd name="connsiteX0" fmla="*/ 19375 w 4648919"/>
              <a:gd name="connsiteY0" fmla="*/ 0 h 3002860"/>
              <a:gd name="connsiteX1" fmla="*/ 4627780 w 4648919"/>
              <a:gd name="connsiteY1" fmla="*/ 37435 h 3002860"/>
              <a:gd name="connsiteX2" fmla="*/ 4634174 w 4648919"/>
              <a:gd name="connsiteY2" fmla="*/ 851558 h 3002860"/>
              <a:gd name="connsiteX3" fmla="*/ 4478529 w 4648919"/>
              <a:gd name="connsiteY3" fmla="*/ 2009827 h 3002860"/>
              <a:gd name="connsiteX4" fmla="*/ 3475106 w 4648919"/>
              <a:gd name="connsiteY4" fmla="*/ 2859686 h 3002860"/>
              <a:gd name="connsiteX5" fmla="*/ 1095954 w 4648919"/>
              <a:gd name="connsiteY5" fmla="*/ 2783881 h 3002860"/>
              <a:gd name="connsiteX6" fmla="*/ 236643 w 4648919"/>
              <a:gd name="connsiteY6" fmla="*/ 2036279 h 3002860"/>
              <a:gd name="connsiteX7" fmla="*/ 35538 w 4648919"/>
              <a:gd name="connsiteY7" fmla="*/ 1148904 h 3002860"/>
              <a:gd name="connsiteX8" fmla="*/ 19375 w 4648919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475106 w 4650008"/>
              <a:gd name="connsiteY4" fmla="*/ 2859686 h 3002860"/>
              <a:gd name="connsiteX5" fmla="*/ 1095954 w 4650008"/>
              <a:gd name="connsiteY5" fmla="*/ 2783881 h 3002860"/>
              <a:gd name="connsiteX6" fmla="*/ 236643 w 4650008"/>
              <a:gd name="connsiteY6" fmla="*/ 2036279 h 3002860"/>
              <a:gd name="connsiteX7" fmla="*/ 35538 w 4650008"/>
              <a:gd name="connsiteY7" fmla="*/ 1148904 h 3002860"/>
              <a:gd name="connsiteX8" fmla="*/ 19375 w 4650008"/>
              <a:gd name="connsiteY8" fmla="*/ 0 h 3002860"/>
              <a:gd name="connsiteX0" fmla="*/ 19375 w 4650008"/>
              <a:gd name="connsiteY0" fmla="*/ 0 h 3002860"/>
              <a:gd name="connsiteX1" fmla="*/ 4627780 w 4650008"/>
              <a:gd name="connsiteY1" fmla="*/ 37435 h 3002860"/>
              <a:gd name="connsiteX2" fmla="*/ 4639245 w 4650008"/>
              <a:gd name="connsiteY2" fmla="*/ 843868 h 3002860"/>
              <a:gd name="connsiteX3" fmla="*/ 4478529 w 4650008"/>
              <a:gd name="connsiteY3" fmla="*/ 2009827 h 3002860"/>
              <a:gd name="connsiteX4" fmla="*/ 3937772 w 4650008"/>
              <a:gd name="connsiteY4" fmla="*/ 2578395 h 3002860"/>
              <a:gd name="connsiteX5" fmla="*/ 3475106 w 4650008"/>
              <a:gd name="connsiteY5" fmla="*/ 2859686 h 3002860"/>
              <a:gd name="connsiteX6" fmla="*/ 1095954 w 4650008"/>
              <a:gd name="connsiteY6" fmla="*/ 2783881 h 3002860"/>
              <a:gd name="connsiteX7" fmla="*/ 236643 w 4650008"/>
              <a:gd name="connsiteY7" fmla="*/ 2036279 h 3002860"/>
              <a:gd name="connsiteX8" fmla="*/ 35538 w 4650008"/>
              <a:gd name="connsiteY8" fmla="*/ 1148904 h 3002860"/>
              <a:gd name="connsiteX9" fmla="*/ 19375 w 4650008"/>
              <a:gd name="connsiteY9" fmla="*/ 0 h 3002860"/>
              <a:gd name="connsiteX0" fmla="*/ 19375 w 4650008"/>
              <a:gd name="connsiteY0" fmla="*/ 0 h 3014134"/>
              <a:gd name="connsiteX1" fmla="*/ 4627780 w 4650008"/>
              <a:gd name="connsiteY1" fmla="*/ 37435 h 3014134"/>
              <a:gd name="connsiteX2" fmla="*/ 4639245 w 4650008"/>
              <a:gd name="connsiteY2" fmla="*/ 843868 h 3014134"/>
              <a:gd name="connsiteX3" fmla="*/ 4478529 w 4650008"/>
              <a:gd name="connsiteY3" fmla="*/ 2009827 h 3014134"/>
              <a:gd name="connsiteX4" fmla="*/ 3937772 w 4650008"/>
              <a:gd name="connsiteY4" fmla="*/ 2578395 h 3014134"/>
              <a:gd name="connsiteX5" fmla="*/ 3008663 w 4650008"/>
              <a:gd name="connsiteY5" fmla="*/ 2882754 h 3014134"/>
              <a:gd name="connsiteX6" fmla="*/ 1095954 w 4650008"/>
              <a:gd name="connsiteY6" fmla="*/ 2783881 h 3014134"/>
              <a:gd name="connsiteX7" fmla="*/ 236643 w 4650008"/>
              <a:gd name="connsiteY7" fmla="*/ 2036279 h 3014134"/>
              <a:gd name="connsiteX8" fmla="*/ 35538 w 4650008"/>
              <a:gd name="connsiteY8" fmla="*/ 1148904 h 3014134"/>
              <a:gd name="connsiteX9" fmla="*/ 19375 w 4650008"/>
              <a:gd name="connsiteY9" fmla="*/ 0 h 3014134"/>
              <a:gd name="connsiteX0" fmla="*/ 19375 w 4650008"/>
              <a:gd name="connsiteY0" fmla="*/ 0 h 2995745"/>
              <a:gd name="connsiteX1" fmla="*/ 4627780 w 4650008"/>
              <a:gd name="connsiteY1" fmla="*/ 37435 h 2995745"/>
              <a:gd name="connsiteX2" fmla="*/ 4639245 w 4650008"/>
              <a:gd name="connsiteY2" fmla="*/ 843868 h 2995745"/>
              <a:gd name="connsiteX3" fmla="*/ 4478529 w 4650008"/>
              <a:gd name="connsiteY3" fmla="*/ 2009827 h 2995745"/>
              <a:gd name="connsiteX4" fmla="*/ 3937772 w 4650008"/>
              <a:gd name="connsiteY4" fmla="*/ 2578395 h 2995745"/>
              <a:gd name="connsiteX5" fmla="*/ 3008663 w 4650008"/>
              <a:gd name="connsiteY5" fmla="*/ 2882754 h 2995745"/>
              <a:gd name="connsiteX6" fmla="*/ 1095954 w 4650008"/>
              <a:gd name="connsiteY6" fmla="*/ 2783881 h 2995745"/>
              <a:gd name="connsiteX7" fmla="*/ 236643 w 4650008"/>
              <a:gd name="connsiteY7" fmla="*/ 2036279 h 2995745"/>
              <a:gd name="connsiteX8" fmla="*/ 35538 w 4650008"/>
              <a:gd name="connsiteY8" fmla="*/ 1148904 h 2995745"/>
              <a:gd name="connsiteX9" fmla="*/ 19375 w 4650008"/>
              <a:gd name="connsiteY9" fmla="*/ 0 h 2995745"/>
              <a:gd name="connsiteX0" fmla="*/ 19375 w 4650008"/>
              <a:gd name="connsiteY0" fmla="*/ 0 h 2952526"/>
              <a:gd name="connsiteX1" fmla="*/ 4627780 w 4650008"/>
              <a:gd name="connsiteY1" fmla="*/ 37435 h 2952526"/>
              <a:gd name="connsiteX2" fmla="*/ 4639245 w 4650008"/>
              <a:gd name="connsiteY2" fmla="*/ 843868 h 2952526"/>
              <a:gd name="connsiteX3" fmla="*/ 4478529 w 4650008"/>
              <a:gd name="connsiteY3" fmla="*/ 2009827 h 2952526"/>
              <a:gd name="connsiteX4" fmla="*/ 3937772 w 4650008"/>
              <a:gd name="connsiteY4" fmla="*/ 2578395 h 2952526"/>
              <a:gd name="connsiteX5" fmla="*/ 3008663 w 4650008"/>
              <a:gd name="connsiteY5" fmla="*/ 2882754 h 2952526"/>
              <a:gd name="connsiteX6" fmla="*/ 1095954 w 4650008"/>
              <a:gd name="connsiteY6" fmla="*/ 2783881 h 2952526"/>
              <a:gd name="connsiteX7" fmla="*/ 236643 w 4650008"/>
              <a:gd name="connsiteY7" fmla="*/ 2036279 h 2952526"/>
              <a:gd name="connsiteX8" fmla="*/ 35538 w 4650008"/>
              <a:gd name="connsiteY8" fmla="*/ 1148904 h 2952526"/>
              <a:gd name="connsiteX9" fmla="*/ 19375 w 4650008"/>
              <a:gd name="connsiteY9" fmla="*/ 0 h 2952526"/>
              <a:gd name="connsiteX0" fmla="*/ 19375 w 4650008"/>
              <a:gd name="connsiteY0" fmla="*/ 0 h 2974598"/>
              <a:gd name="connsiteX1" fmla="*/ 4627780 w 4650008"/>
              <a:gd name="connsiteY1" fmla="*/ 37435 h 2974598"/>
              <a:gd name="connsiteX2" fmla="*/ 4639245 w 4650008"/>
              <a:gd name="connsiteY2" fmla="*/ 843868 h 2974598"/>
              <a:gd name="connsiteX3" fmla="*/ 4478529 w 4650008"/>
              <a:gd name="connsiteY3" fmla="*/ 2009827 h 2974598"/>
              <a:gd name="connsiteX4" fmla="*/ 3937772 w 4650008"/>
              <a:gd name="connsiteY4" fmla="*/ 2578395 h 2974598"/>
              <a:gd name="connsiteX5" fmla="*/ 3044153 w 4650008"/>
              <a:gd name="connsiteY5" fmla="*/ 2917357 h 2974598"/>
              <a:gd name="connsiteX6" fmla="*/ 1095954 w 4650008"/>
              <a:gd name="connsiteY6" fmla="*/ 2783881 h 2974598"/>
              <a:gd name="connsiteX7" fmla="*/ 236643 w 4650008"/>
              <a:gd name="connsiteY7" fmla="*/ 2036279 h 2974598"/>
              <a:gd name="connsiteX8" fmla="*/ 35538 w 4650008"/>
              <a:gd name="connsiteY8" fmla="*/ 1148904 h 2974598"/>
              <a:gd name="connsiteX9" fmla="*/ 19375 w 4650008"/>
              <a:gd name="connsiteY9" fmla="*/ 0 h 2974598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236643 w 4650008"/>
              <a:gd name="connsiteY7" fmla="*/ 2036279 h 2956133"/>
              <a:gd name="connsiteX8" fmla="*/ 35538 w 4650008"/>
              <a:gd name="connsiteY8" fmla="*/ 1148904 h 2956133"/>
              <a:gd name="connsiteX9" fmla="*/ 19375 w 4650008"/>
              <a:gd name="connsiteY9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236643 w 4650008"/>
              <a:gd name="connsiteY8" fmla="*/ 2036279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2956133"/>
              <a:gd name="connsiteX1" fmla="*/ 4627780 w 4650008"/>
              <a:gd name="connsiteY1" fmla="*/ 37435 h 2956133"/>
              <a:gd name="connsiteX2" fmla="*/ 4639245 w 4650008"/>
              <a:gd name="connsiteY2" fmla="*/ 843868 h 2956133"/>
              <a:gd name="connsiteX3" fmla="*/ 4478529 w 4650008"/>
              <a:gd name="connsiteY3" fmla="*/ 2009827 h 2956133"/>
              <a:gd name="connsiteX4" fmla="*/ 3937772 w 4650008"/>
              <a:gd name="connsiteY4" fmla="*/ 2578395 h 2956133"/>
              <a:gd name="connsiteX5" fmla="*/ 3044153 w 4650008"/>
              <a:gd name="connsiteY5" fmla="*/ 2917357 h 2956133"/>
              <a:gd name="connsiteX6" fmla="*/ 1095954 w 4650008"/>
              <a:gd name="connsiteY6" fmla="*/ 2783881 h 2956133"/>
              <a:gd name="connsiteX7" fmla="*/ 666509 w 4650008"/>
              <a:gd name="connsiteY7" fmla="*/ 2501530 h 2956133"/>
              <a:gd name="connsiteX8" fmla="*/ 176807 w 4650008"/>
              <a:gd name="connsiteY8" fmla="*/ 1997386 h 2956133"/>
              <a:gd name="connsiteX9" fmla="*/ 35538 w 4650008"/>
              <a:gd name="connsiteY9" fmla="*/ 1148904 h 2956133"/>
              <a:gd name="connsiteX10" fmla="*/ 19375 w 4650008"/>
              <a:gd name="connsiteY10" fmla="*/ 0 h 2956133"/>
              <a:gd name="connsiteX0" fmla="*/ 19375 w 4650008"/>
              <a:gd name="connsiteY0" fmla="*/ 0 h 3039921"/>
              <a:gd name="connsiteX1" fmla="*/ 4627780 w 4650008"/>
              <a:gd name="connsiteY1" fmla="*/ 37435 h 3039921"/>
              <a:gd name="connsiteX2" fmla="*/ 4639245 w 4650008"/>
              <a:gd name="connsiteY2" fmla="*/ 843868 h 3039921"/>
              <a:gd name="connsiteX3" fmla="*/ 4478529 w 4650008"/>
              <a:gd name="connsiteY3" fmla="*/ 2009827 h 3039921"/>
              <a:gd name="connsiteX4" fmla="*/ 3937772 w 4650008"/>
              <a:gd name="connsiteY4" fmla="*/ 2578395 h 3039921"/>
              <a:gd name="connsiteX5" fmla="*/ 3044153 w 4650008"/>
              <a:gd name="connsiteY5" fmla="*/ 2917357 h 3039921"/>
              <a:gd name="connsiteX6" fmla="*/ 1467798 w 4650008"/>
              <a:gd name="connsiteY6" fmla="*/ 2936216 h 3039921"/>
              <a:gd name="connsiteX7" fmla="*/ 666509 w 4650008"/>
              <a:gd name="connsiteY7" fmla="*/ 2501530 h 3039921"/>
              <a:gd name="connsiteX8" fmla="*/ 176807 w 4650008"/>
              <a:gd name="connsiteY8" fmla="*/ 1997386 h 3039921"/>
              <a:gd name="connsiteX9" fmla="*/ 35538 w 4650008"/>
              <a:gd name="connsiteY9" fmla="*/ 1148904 h 3039921"/>
              <a:gd name="connsiteX10" fmla="*/ 19375 w 4650008"/>
              <a:gd name="connsiteY10" fmla="*/ 0 h 3039921"/>
              <a:gd name="connsiteX0" fmla="*/ 19375 w 4650008"/>
              <a:gd name="connsiteY0" fmla="*/ 0 h 3044824"/>
              <a:gd name="connsiteX1" fmla="*/ 4627780 w 4650008"/>
              <a:gd name="connsiteY1" fmla="*/ 37435 h 3044824"/>
              <a:gd name="connsiteX2" fmla="*/ 4639245 w 4650008"/>
              <a:gd name="connsiteY2" fmla="*/ 843868 h 3044824"/>
              <a:gd name="connsiteX3" fmla="*/ 4478529 w 4650008"/>
              <a:gd name="connsiteY3" fmla="*/ 2009827 h 3044824"/>
              <a:gd name="connsiteX4" fmla="*/ 3937772 w 4650008"/>
              <a:gd name="connsiteY4" fmla="*/ 2578395 h 3044824"/>
              <a:gd name="connsiteX5" fmla="*/ 3044153 w 4650008"/>
              <a:gd name="connsiteY5" fmla="*/ 2917357 h 3044824"/>
              <a:gd name="connsiteX6" fmla="*/ 1467798 w 4650008"/>
              <a:gd name="connsiteY6" fmla="*/ 2936216 h 3044824"/>
              <a:gd name="connsiteX7" fmla="*/ 666509 w 4650008"/>
              <a:gd name="connsiteY7" fmla="*/ 2501530 h 3044824"/>
              <a:gd name="connsiteX8" fmla="*/ 176807 w 4650008"/>
              <a:gd name="connsiteY8" fmla="*/ 1997386 h 3044824"/>
              <a:gd name="connsiteX9" fmla="*/ 35538 w 4650008"/>
              <a:gd name="connsiteY9" fmla="*/ 1148904 h 3044824"/>
              <a:gd name="connsiteX10" fmla="*/ 19375 w 4650008"/>
              <a:gd name="connsiteY10" fmla="*/ 0 h 3044824"/>
              <a:gd name="connsiteX0" fmla="*/ 19375 w 4650008"/>
              <a:gd name="connsiteY0" fmla="*/ 0 h 3049540"/>
              <a:gd name="connsiteX1" fmla="*/ 4627780 w 4650008"/>
              <a:gd name="connsiteY1" fmla="*/ 37435 h 3049540"/>
              <a:gd name="connsiteX2" fmla="*/ 4639245 w 4650008"/>
              <a:gd name="connsiteY2" fmla="*/ 843868 h 3049540"/>
              <a:gd name="connsiteX3" fmla="*/ 4478529 w 4650008"/>
              <a:gd name="connsiteY3" fmla="*/ 2009827 h 3049540"/>
              <a:gd name="connsiteX4" fmla="*/ 3937772 w 4650008"/>
              <a:gd name="connsiteY4" fmla="*/ 2578395 h 3049540"/>
              <a:gd name="connsiteX5" fmla="*/ 3044153 w 4650008"/>
              <a:gd name="connsiteY5" fmla="*/ 2917357 h 3049540"/>
              <a:gd name="connsiteX6" fmla="*/ 2269281 w 4650008"/>
              <a:gd name="connsiteY6" fmla="*/ 3049287 h 3049540"/>
              <a:gd name="connsiteX7" fmla="*/ 1467798 w 4650008"/>
              <a:gd name="connsiteY7" fmla="*/ 2936216 h 3049540"/>
              <a:gd name="connsiteX8" fmla="*/ 666509 w 4650008"/>
              <a:gd name="connsiteY8" fmla="*/ 2501530 h 3049540"/>
              <a:gd name="connsiteX9" fmla="*/ 176807 w 4650008"/>
              <a:gd name="connsiteY9" fmla="*/ 1997386 h 3049540"/>
              <a:gd name="connsiteX10" fmla="*/ 35538 w 4650008"/>
              <a:gd name="connsiteY10" fmla="*/ 1148904 h 3049540"/>
              <a:gd name="connsiteX11" fmla="*/ 19375 w 4650008"/>
              <a:gd name="connsiteY11" fmla="*/ 0 h 3049540"/>
              <a:gd name="connsiteX0" fmla="*/ 19375 w 4650008"/>
              <a:gd name="connsiteY0" fmla="*/ 0 h 3049516"/>
              <a:gd name="connsiteX1" fmla="*/ 4627780 w 4650008"/>
              <a:gd name="connsiteY1" fmla="*/ 37435 h 3049516"/>
              <a:gd name="connsiteX2" fmla="*/ 4639245 w 4650008"/>
              <a:gd name="connsiteY2" fmla="*/ 843868 h 3049516"/>
              <a:gd name="connsiteX3" fmla="*/ 4478529 w 4650008"/>
              <a:gd name="connsiteY3" fmla="*/ 2009827 h 3049516"/>
              <a:gd name="connsiteX4" fmla="*/ 3937772 w 4650008"/>
              <a:gd name="connsiteY4" fmla="*/ 2578395 h 3049516"/>
              <a:gd name="connsiteX5" fmla="*/ 3044153 w 4650008"/>
              <a:gd name="connsiteY5" fmla="*/ 2917357 h 3049516"/>
              <a:gd name="connsiteX6" fmla="*/ 2269281 w 4650008"/>
              <a:gd name="connsiteY6" fmla="*/ 3049287 h 3049516"/>
              <a:gd name="connsiteX7" fmla="*/ 1416509 w 4650008"/>
              <a:gd name="connsiteY7" fmla="*/ 2932975 h 3049516"/>
              <a:gd name="connsiteX8" fmla="*/ 666509 w 4650008"/>
              <a:gd name="connsiteY8" fmla="*/ 2501530 h 3049516"/>
              <a:gd name="connsiteX9" fmla="*/ 176807 w 4650008"/>
              <a:gd name="connsiteY9" fmla="*/ 1997386 h 3049516"/>
              <a:gd name="connsiteX10" fmla="*/ 35538 w 4650008"/>
              <a:gd name="connsiteY10" fmla="*/ 1148904 h 3049516"/>
              <a:gd name="connsiteX11" fmla="*/ 19375 w 4650008"/>
              <a:gd name="connsiteY11" fmla="*/ 0 h 3049516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044153 w 4650008"/>
              <a:gd name="connsiteY5" fmla="*/ 2917357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0008"/>
              <a:gd name="connsiteY0" fmla="*/ 0 h 3049432"/>
              <a:gd name="connsiteX1" fmla="*/ 4627780 w 4650008"/>
              <a:gd name="connsiteY1" fmla="*/ 37435 h 3049432"/>
              <a:gd name="connsiteX2" fmla="*/ 4639245 w 4650008"/>
              <a:gd name="connsiteY2" fmla="*/ 843868 h 3049432"/>
              <a:gd name="connsiteX3" fmla="*/ 4478529 w 4650008"/>
              <a:gd name="connsiteY3" fmla="*/ 2009827 h 3049432"/>
              <a:gd name="connsiteX4" fmla="*/ 3937772 w 4650008"/>
              <a:gd name="connsiteY4" fmla="*/ 2578395 h 3049432"/>
              <a:gd name="connsiteX5" fmla="*/ 3193745 w 4650008"/>
              <a:gd name="connsiteY5" fmla="*/ 2920598 h 3049432"/>
              <a:gd name="connsiteX6" fmla="*/ 2269281 w 4650008"/>
              <a:gd name="connsiteY6" fmla="*/ 3049287 h 3049432"/>
              <a:gd name="connsiteX7" fmla="*/ 1416509 w 4650008"/>
              <a:gd name="connsiteY7" fmla="*/ 2932975 h 3049432"/>
              <a:gd name="connsiteX8" fmla="*/ 666509 w 4650008"/>
              <a:gd name="connsiteY8" fmla="*/ 2501530 h 3049432"/>
              <a:gd name="connsiteX9" fmla="*/ 176807 w 4650008"/>
              <a:gd name="connsiteY9" fmla="*/ 1997386 h 3049432"/>
              <a:gd name="connsiteX10" fmla="*/ 35538 w 4650008"/>
              <a:gd name="connsiteY10" fmla="*/ 1148904 h 3049432"/>
              <a:gd name="connsiteX11" fmla="*/ 19375 w 4650008"/>
              <a:gd name="connsiteY11" fmla="*/ 0 h 3049432"/>
              <a:gd name="connsiteX0" fmla="*/ 19375 w 4656783"/>
              <a:gd name="connsiteY0" fmla="*/ 7942 h 3057374"/>
              <a:gd name="connsiteX1" fmla="*/ 4636329 w 4656783"/>
              <a:gd name="connsiteY1" fmla="*/ 0 h 3057374"/>
              <a:gd name="connsiteX2" fmla="*/ 4639245 w 4656783"/>
              <a:gd name="connsiteY2" fmla="*/ 851810 h 3057374"/>
              <a:gd name="connsiteX3" fmla="*/ 4478529 w 4656783"/>
              <a:gd name="connsiteY3" fmla="*/ 2017769 h 3057374"/>
              <a:gd name="connsiteX4" fmla="*/ 3937772 w 4656783"/>
              <a:gd name="connsiteY4" fmla="*/ 2586337 h 3057374"/>
              <a:gd name="connsiteX5" fmla="*/ 3193745 w 4656783"/>
              <a:gd name="connsiteY5" fmla="*/ 2928540 h 3057374"/>
              <a:gd name="connsiteX6" fmla="*/ 2269281 w 4656783"/>
              <a:gd name="connsiteY6" fmla="*/ 3057229 h 3057374"/>
              <a:gd name="connsiteX7" fmla="*/ 1416509 w 4656783"/>
              <a:gd name="connsiteY7" fmla="*/ 2940917 h 3057374"/>
              <a:gd name="connsiteX8" fmla="*/ 666509 w 4656783"/>
              <a:gd name="connsiteY8" fmla="*/ 2509472 h 3057374"/>
              <a:gd name="connsiteX9" fmla="*/ 176807 w 4656783"/>
              <a:gd name="connsiteY9" fmla="*/ 2005328 h 3057374"/>
              <a:gd name="connsiteX10" fmla="*/ 35538 w 4656783"/>
              <a:gd name="connsiteY10" fmla="*/ 1156846 h 3057374"/>
              <a:gd name="connsiteX11" fmla="*/ 19375 w 4656783"/>
              <a:gd name="connsiteY11" fmla="*/ 7942 h 3057374"/>
              <a:gd name="connsiteX0" fmla="*/ 20790 w 4653925"/>
              <a:gd name="connsiteY0" fmla="*/ 0 h 3062398"/>
              <a:gd name="connsiteX1" fmla="*/ 4633471 w 4653925"/>
              <a:gd name="connsiteY1" fmla="*/ 5024 h 3062398"/>
              <a:gd name="connsiteX2" fmla="*/ 4636387 w 4653925"/>
              <a:gd name="connsiteY2" fmla="*/ 856834 h 3062398"/>
              <a:gd name="connsiteX3" fmla="*/ 4475671 w 4653925"/>
              <a:gd name="connsiteY3" fmla="*/ 2022793 h 3062398"/>
              <a:gd name="connsiteX4" fmla="*/ 3934914 w 4653925"/>
              <a:gd name="connsiteY4" fmla="*/ 2591361 h 3062398"/>
              <a:gd name="connsiteX5" fmla="*/ 3190887 w 4653925"/>
              <a:gd name="connsiteY5" fmla="*/ 2933564 h 3062398"/>
              <a:gd name="connsiteX6" fmla="*/ 2266423 w 4653925"/>
              <a:gd name="connsiteY6" fmla="*/ 3062253 h 3062398"/>
              <a:gd name="connsiteX7" fmla="*/ 1413651 w 4653925"/>
              <a:gd name="connsiteY7" fmla="*/ 2945941 h 3062398"/>
              <a:gd name="connsiteX8" fmla="*/ 663651 w 4653925"/>
              <a:gd name="connsiteY8" fmla="*/ 2514496 h 3062398"/>
              <a:gd name="connsiteX9" fmla="*/ 173949 w 4653925"/>
              <a:gd name="connsiteY9" fmla="*/ 2010352 h 3062398"/>
              <a:gd name="connsiteX10" fmla="*/ 32680 w 4653925"/>
              <a:gd name="connsiteY10" fmla="*/ 1161870 h 3062398"/>
              <a:gd name="connsiteX11" fmla="*/ 20790 w 4653925"/>
              <a:gd name="connsiteY11" fmla="*/ 0 h 3062398"/>
              <a:gd name="connsiteX0" fmla="*/ 1932 w 4635067"/>
              <a:gd name="connsiteY0" fmla="*/ 0 h 3062398"/>
              <a:gd name="connsiteX1" fmla="*/ 4614613 w 4635067"/>
              <a:gd name="connsiteY1" fmla="*/ 5024 h 3062398"/>
              <a:gd name="connsiteX2" fmla="*/ 4617529 w 4635067"/>
              <a:gd name="connsiteY2" fmla="*/ 856834 h 3062398"/>
              <a:gd name="connsiteX3" fmla="*/ 4456813 w 4635067"/>
              <a:gd name="connsiteY3" fmla="*/ 2022793 h 3062398"/>
              <a:gd name="connsiteX4" fmla="*/ 3916056 w 4635067"/>
              <a:gd name="connsiteY4" fmla="*/ 2591361 h 3062398"/>
              <a:gd name="connsiteX5" fmla="*/ 3172029 w 4635067"/>
              <a:gd name="connsiteY5" fmla="*/ 2933564 h 3062398"/>
              <a:gd name="connsiteX6" fmla="*/ 2247565 w 4635067"/>
              <a:gd name="connsiteY6" fmla="*/ 3062253 h 3062398"/>
              <a:gd name="connsiteX7" fmla="*/ 1394793 w 4635067"/>
              <a:gd name="connsiteY7" fmla="*/ 2945941 h 3062398"/>
              <a:gd name="connsiteX8" fmla="*/ 644793 w 4635067"/>
              <a:gd name="connsiteY8" fmla="*/ 2514496 h 3062398"/>
              <a:gd name="connsiteX9" fmla="*/ 155091 w 4635067"/>
              <a:gd name="connsiteY9" fmla="*/ 2010352 h 3062398"/>
              <a:gd name="connsiteX10" fmla="*/ 13822 w 4635067"/>
              <a:gd name="connsiteY10" fmla="*/ 1161870 h 3062398"/>
              <a:gd name="connsiteX11" fmla="*/ 1932 w 4635067"/>
              <a:gd name="connsiteY11" fmla="*/ 0 h 3062398"/>
              <a:gd name="connsiteX0" fmla="*/ 1931 w 4635066"/>
              <a:gd name="connsiteY0" fmla="*/ 0 h 3062398"/>
              <a:gd name="connsiteX1" fmla="*/ 4614612 w 4635066"/>
              <a:gd name="connsiteY1" fmla="*/ 5024 h 3062398"/>
              <a:gd name="connsiteX2" fmla="*/ 4617528 w 4635066"/>
              <a:gd name="connsiteY2" fmla="*/ 856834 h 3062398"/>
              <a:gd name="connsiteX3" fmla="*/ 4456812 w 4635066"/>
              <a:gd name="connsiteY3" fmla="*/ 2022793 h 3062398"/>
              <a:gd name="connsiteX4" fmla="*/ 3916055 w 4635066"/>
              <a:gd name="connsiteY4" fmla="*/ 2591361 h 3062398"/>
              <a:gd name="connsiteX5" fmla="*/ 3172028 w 4635066"/>
              <a:gd name="connsiteY5" fmla="*/ 2933564 h 3062398"/>
              <a:gd name="connsiteX6" fmla="*/ 2247564 w 4635066"/>
              <a:gd name="connsiteY6" fmla="*/ 3062253 h 3062398"/>
              <a:gd name="connsiteX7" fmla="*/ 1394792 w 4635066"/>
              <a:gd name="connsiteY7" fmla="*/ 2945941 h 3062398"/>
              <a:gd name="connsiteX8" fmla="*/ 644792 w 4635066"/>
              <a:gd name="connsiteY8" fmla="*/ 2514496 h 3062398"/>
              <a:gd name="connsiteX9" fmla="*/ 155090 w 4635066"/>
              <a:gd name="connsiteY9" fmla="*/ 2010352 h 3062398"/>
              <a:gd name="connsiteX10" fmla="*/ 13821 w 4635066"/>
              <a:gd name="connsiteY10" fmla="*/ 1161870 h 3062398"/>
              <a:gd name="connsiteX11" fmla="*/ 1931 w 4635066"/>
              <a:gd name="connsiteY11" fmla="*/ 0 h 3062398"/>
              <a:gd name="connsiteX0" fmla="*/ 10263 w 4632686"/>
              <a:gd name="connsiteY0" fmla="*/ 0 h 3192368"/>
              <a:gd name="connsiteX1" fmla="*/ 4612232 w 4632686"/>
              <a:gd name="connsiteY1" fmla="*/ 134994 h 3192368"/>
              <a:gd name="connsiteX2" fmla="*/ 4615148 w 4632686"/>
              <a:gd name="connsiteY2" fmla="*/ 986804 h 3192368"/>
              <a:gd name="connsiteX3" fmla="*/ 4454432 w 4632686"/>
              <a:gd name="connsiteY3" fmla="*/ 2152763 h 3192368"/>
              <a:gd name="connsiteX4" fmla="*/ 3913675 w 4632686"/>
              <a:gd name="connsiteY4" fmla="*/ 2721331 h 3192368"/>
              <a:gd name="connsiteX5" fmla="*/ 3169648 w 4632686"/>
              <a:gd name="connsiteY5" fmla="*/ 3063534 h 3192368"/>
              <a:gd name="connsiteX6" fmla="*/ 2245184 w 4632686"/>
              <a:gd name="connsiteY6" fmla="*/ 3192223 h 3192368"/>
              <a:gd name="connsiteX7" fmla="*/ 1392412 w 4632686"/>
              <a:gd name="connsiteY7" fmla="*/ 3075911 h 3192368"/>
              <a:gd name="connsiteX8" fmla="*/ 642412 w 4632686"/>
              <a:gd name="connsiteY8" fmla="*/ 2644466 h 3192368"/>
              <a:gd name="connsiteX9" fmla="*/ 152710 w 4632686"/>
              <a:gd name="connsiteY9" fmla="*/ 2140322 h 3192368"/>
              <a:gd name="connsiteX10" fmla="*/ 11441 w 4632686"/>
              <a:gd name="connsiteY10" fmla="*/ 1291840 h 3192368"/>
              <a:gd name="connsiteX11" fmla="*/ 10263 w 4632686"/>
              <a:gd name="connsiteY11" fmla="*/ 0 h 3192368"/>
              <a:gd name="connsiteX0" fmla="*/ 10263 w 4650727"/>
              <a:gd name="connsiteY0" fmla="*/ 11222 h 3203590"/>
              <a:gd name="connsiteX1" fmla="*/ 4633656 w 4650727"/>
              <a:gd name="connsiteY1" fmla="*/ 0 h 3203590"/>
              <a:gd name="connsiteX2" fmla="*/ 4615148 w 4650727"/>
              <a:gd name="connsiteY2" fmla="*/ 998026 h 3203590"/>
              <a:gd name="connsiteX3" fmla="*/ 4454432 w 4650727"/>
              <a:gd name="connsiteY3" fmla="*/ 2163985 h 3203590"/>
              <a:gd name="connsiteX4" fmla="*/ 3913675 w 4650727"/>
              <a:gd name="connsiteY4" fmla="*/ 2732553 h 3203590"/>
              <a:gd name="connsiteX5" fmla="*/ 3169648 w 4650727"/>
              <a:gd name="connsiteY5" fmla="*/ 3074756 h 3203590"/>
              <a:gd name="connsiteX6" fmla="*/ 2245184 w 4650727"/>
              <a:gd name="connsiteY6" fmla="*/ 3203445 h 3203590"/>
              <a:gd name="connsiteX7" fmla="*/ 1392412 w 4650727"/>
              <a:gd name="connsiteY7" fmla="*/ 3087133 h 3203590"/>
              <a:gd name="connsiteX8" fmla="*/ 642412 w 4650727"/>
              <a:gd name="connsiteY8" fmla="*/ 2655688 h 3203590"/>
              <a:gd name="connsiteX9" fmla="*/ 152710 w 4650727"/>
              <a:gd name="connsiteY9" fmla="*/ 2151544 h 3203590"/>
              <a:gd name="connsiteX10" fmla="*/ 11441 w 4650727"/>
              <a:gd name="connsiteY10" fmla="*/ 1303062 h 3203590"/>
              <a:gd name="connsiteX11" fmla="*/ 10263 w 4650727"/>
              <a:gd name="connsiteY11" fmla="*/ 11222 h 3203590"/>
              <a:gd name="connsiteX0" fmla="*/ 10263 w 4669743"/>
              <a:gd name="connsiteY0" fmla="*/ 0 h 3192368"/>
              <a:gd name="connsiteX1" fmla="*/ 4655080 w 4669743"/>
              <a:gd name="connsiteY1" fmla="*/ 103308 h 3192368"/>
              <a:gd name="connsiteX2" fmla="*/ 4615148 w 4669743"/>
              <a:gd name="connsiteY2" fmla="*/ 986804 h 3192368"/>
              <a:gd name="connsiteX3" fmla="*/ 4454432 w 4669743"/>
              <a:gd name="connsiteY3" fmla="*/ 2152763 h 3192368"/>
              <a:gd name="connsiteX4" fmla="*/ 3913675 w 4669743"/>
              <a:gd name="connsiteY4" fmla="*/ 2721331 h 3192368"/>
              <a:gd name="connsiteX5" fmla="*/ 3169648 w 4669743"/>
              <a:gd name="connsiteY5" fmla="*/ 3063534 h 3192368"/>
              <a:gd name="connsiteX6" fmla="*/ 2245184 w 4669743"/>
              <a:gd name="connsiteY6" fmla="*/ 3192223 h 3192368"/>
              <a:gd name="connsiteX7" fmla="*/ 1392412 w 4669743"/>
              <a:gd name="connsiteY7" fmla="*/ 3075911 h 3192368"/>
              <a:gd name="connsiteX8" fmla="*/ 642412 w 4669743"/>
              <a:gd name="connsiteY8" fmla="*/ 2644466 h 3192368"/>
              <a:gd name="connsiteX9" fmla="*/ 152710 w 4669743"/>
              <a:gd name="connsiteY9" fmla="*/ 2140322 h 3192368"/>
              <a:gd name="connsiteX10" fmla="*/ 11441 w 4669743"/>
              <a:gd name="connsiteY10" fmla="*/ 1291840 h 3192368"/>
              <a:gd name="connsiteX11" fmla="*/ 10263 w 4669743"/>
              <a:gd name="connsiteY11" fmla="*/ 0 h 3192368"/>
              <a:gd name="connsiteX0" fmla="*/ 1930 w 4672122"/>
              <a:gd name="connsiteY0" fmla="*/ 2412 h 3089060"/>
              <a:gd name="connsiteX1" fmla="*/ 4657459 w 4672122"/>
              <a:gd name="connsiteY1" fmla="*/ 0 h 3089060"/>
              <a:gd name="connsiteX2" fmla="*/ 4617527 w 4672122"/>
              <a:gd name="connsiteY2" fmla="*/ 883496 h 3089060"/>
              <a:gd name="connsiteX3" fmla="*/ 4456811 w 4672122"/>
              <a:gd name="connsiteY3" fmla="*/ 2049455 h 3089060"/>
              <a:gd name="connsiteX4" fmla="*/ 3916054 w 4672122"/>
              <a:gd name="connsiteY4" fmla="*/ 2618023 h 3089060"/>
              <a:gd name="connsiteX5" fmla="*/ 3172027 w 4672122"/>
              <a:gd name="connsiteY5" fmla="*/ 2960226 h 3089060"/>
              <a:gd name="connsiteX6" fmla="*/ 2247563 w 4672122"/>
              <a:gd name="connsiteY6" fmla="*/ 3088915 h 3089060"/>
              <a:gd name="connsiteX7" fmla="*/ 1394791 w 4672122"/>
              <a:gd name="connsiteY7" fmla="*/ 2972603 h 3089060"/>
              <a:gd name="connsiteX8" fmla="*/ 644791 w 4672122"/>
              <a:gd name="connsiteY8" fmla="*/ 2541158 h 3089060"/>
              <a:gd name="connsiteX9" fmla="*/ 155089 w 4672122"/>
              <a:gd name="connsiteY9" fmla="*/ 2037014 h 3089060"/>
              <a:gd name="connsiteX10" fmla="*/ 13820 w 4672122"/>
              <a:gd name="connsiteY10" fmla="*/ 1188532 h 3089060"/>
              <a:gd name="connsiteX11" fmla="*/ 1930 w 4672122"/>
              <a:gd name="connsiteY11" fmla="*/ 2412 h 3089060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4456811 w 4721872"/>
              <a:gd name="connsiteY3" fmla="*/ 2047043 h 3086648"/>
              <a:gd name="connsiteX4" fmla="*/ 3916054 w 4721872"/>
              <a:gd name="connsiteY4" fmla="*/ 2615611 h 3086648"/>
              <a:gd name="connsiteX5" fmla="*/ 3172027 w 4721872"/>
              <a:gd name="connsiteY5" fmla="*/ 2957814 h 3086648"/>
              <a:gd name="connsiteX6" fmla="*/ 2247563 w 4721872"/>
              <a:gd name="connsiteY6" fmla="*/ 3086503 h 3086648"/>
              <a:gd name="connsiteX7" fmla="*/ 1394791 w 4721872"/>
              <a:gd name="connsiteY7" fmla="*/ 2970191 h 3086648"/>
              <a:gd name="connsiteX8" fmla="*/ 644791 w 4721872"/>
              <a:gd name="connsiteY8" fmla="*/ 2538746 h 3086648"/>
              <a:gd name="connsiteX9" fmla="*/ 155089 w 4721872"/>
              <a:gd name="connsiteY9" fmla="*/ 2034602 h 3086648"/>
              <a:gd name="connsiteX10" fmla="*/ 13820 w 4721872"/>
              <a:gd name="connsiteY10" fmla="*/ 1186120 h 3086648"/>
              <a:gd name="connsiteX11" fmla="*/ 1930 w 4721872"/>
              <a:gd name="connsiteY11" fmla="*/ 0 h 3086648"/>
              <a:gd name="connsiteX0" fmla="*/ 1930 w 4721872"/>
              <a:gd name="connsiteY0" fmla="*/ 0 h 3086648"/>
              <a:gd name="connsiteX1" fmla="*/ 4711018 w 4721872"/>
              <a:gd name="connsiteY1" fmla="*/ 120927 h 3086648"/>
              <a:gd name="connsiteX2" fmla="*/ 4617527 w 4721872"/>
              <a:gd name="connsiteY2" fmla="*/ 881084 h 3086648"/>
              <a:gd name="connsiteX3" fmla="*/ 3916054 w 4721872"/>
              <a:gd name="connsiteY3" fmla="*/ 2615611 h 3086648"/>
              <a:gd name="connsiteX4" fmla="*/ 3172027 w 4721872"/>
              <a:gd name="connsiteY4" fmla="*/ 2957814 h 3086648"/>
              <a:gd name="connsiteX5" fmla="*/ 2247563 w 4721872"/>
              <a:gd name="connsiteY5" fmla="*/ 3086503 h 3086648"/>
              <a:gd name="connsiteX6" fmla="*/ 1394791 w 4721872"/>
              <a:gd name="connsiteY6" fmla="*/ 2970191 h 3086648"/>
              <a:gd name="connsiteX7" fmla="*/ 644791 w 4721872"/>
              <a:gd name="connsiteY7" fmla="*/ 2538746 h 3086648"/>
              <a:gd name="connsiteX8" fmla="*/ 155089 w 4721872"/>
              <a:gd name="connsiteY8" fmla="*/ 2034602 h 3086648"/>
              <a:gd name="connsiteX9" fmla="*/ 13820 w 4721872"/>
              <a:gd name="connsiteY9" fmla="*/ 1186120 h 3086648"/>
              <a:gd name="connsiteX10" fmla="*/ 1930 w 4721872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644791 w 4720008"/>
              <a:gd name="connsiteY7" fmla="*/ 2538746 h 3086648"/>
              <a:gd name="connsiteX8" fmla="*/ 155089 w 4720008"/>
              <a:gd name="connsiteY8" fmla="*/ 2034602 h 3086648"/>
              <a:gd name="connsiteX9" fmla="*/ 13820 w 4720008"/>
              <a:gd name="connsiteY9" fmla="*/ 1186120 h 3086648"/>
              <a:gd name="connsiteX10" fmla="*/ 1930 w 4720008"/>
              <a:gd name="connsiteY10" fmla="*/ 0 h 3086648"/>
              <a:gd name="connsiteX0" fmla="*/ 1930 w 4720008"/>
              <a:gd name="connsiteY0" fmla="*/ 0 h 3086648"/>
              <a:gd name="connsiteX1" fmla="*/ 4711018 w 4720008"/>
              <a:gd name="connsiteY1" fmla="*/ 120927 h 3086648"/>
              <a:gd name="connsiteX2" fmla="*/ 4574680 w 4720008"/>
              <a:gd name="connsiteY2" fmla="*/ 1365633 h 3086648"/>
              <a:gd name="connsiteX3" fmla="*/ 3916054 w 4720008"/>
              <a:gd name="connsiteY3" fmla="*/ 2615611 h 3086648"/>
              <a:gd name="connsiteX4" fmla="*/ 3172027 w 4720008"/>
              <a:gd name="connsiteY4" fmla="*/ 2957814 h 3086648"/>
              <a:gd name="connsiteX5" fmla="*/ 2247563 w 4720008"/>
              <a:gd name="connsiteY5" fmla="*/ 3086503 h 3086648"/>
              <a:gd name="connsiteX6" fmla="*/ 1394791 w 4720008"/>
              <a:gd name="connsiteY6" fmla="*/ 2970191 h 3086648"/>
              <a:gd name="connsiteX7" fmla="*/ 155089 w 4720008"/>
              <a:gd name="connsiteY7" fmla="*/ 2034602 h 3086648"/>
              <a:gd name="connsiteX8" fmla="*/ 13820 w 4720008"/>
              <a:gd name="connsiteY8" fmla="*/ 1186120 h 3086648"/>
              <a:gd name="connsiteX9" fmla="*/ 1930 w 4720008"/>
              <a:gd name="connsiteY9" fmla="*/ 0 h 3086648"/>
              <a:gd name="connsiteX0" fmla="*/ 1930 w 4720008"/>
              <a:gd name="connsiteY0" fmla="*/ 0 h 3091210"/>
              <a:gd name="connsiteX1" fmla="*/ 4711018 w 4720008"/>
              <a:gd name="connsiteY1" fmla="*/ 120927 h 3091210"/>
              <a:gd name="connsiteX2" fmla="*/ 4574680 w 4720008"/>
              <a:gd name="connsiteY2" fmla="*/ 1365633 h 3091210"/>
              <a:gd name="connsiteX3" fmla="*/ 3916054 w 4720008"/>
              <a:gd name="connsiteY3" fmla="*/ 2615611 h 3091210"/>
              <a:gd name="connsiteX4" fmla="*/ 3172027 w 4720008"/>
              <a:gd name="connsiteY4" fmla="*/ 2957814 h 3091210"/>
              <a:gd name="connsiteX5" fmla="*/ 2247563 w 4720008"/>
              <a:gd name="connsiteY5" fmla="*/ 3086503 h 3091210"/>
              <a:gd name="connsiteX6" fmla="*/ 1234115 w 4720008"/>
              <a:gd name="connsiteY6" fmla="*/ 3023051 h 3091210"/>
              <a:gd name="connsiteX7" fmla="*/ 155089 w 4720008"/>
              <a:gd name="connsiteY7" fmla="*/ 2034602 h 3091210"/>
              <a:gd name="connsiteX8" fmla="*/ 13820 w 4720008"/>
              <a:gd name="connsiteY8" fmla="*/ 1186120 h 3091210"/>
              <a:gd name="connsiteX9" fmla="*/ 1930 w 4720008"/>
              <a:gd name="connsiteY9" fmla="*/ 0 h 3091210"/>
              <a:gd name="connsiteX0" fmla="*/ 1930 w 4720008"/>
              <a:gd name="connsiteY0" fmla="*/ 0 h 3089347"/>
              <a:gd name="connsiteX1" fmla="*/ 4711018 w 4720008"/>
              <a:gd name="connsiteY1" fmla="*/ 120927 h 3089347"/>
              <a:gd name="connsiteX2" fmla="*/ 4574680 w 4720008"/>
              <a:gd name="connsiteY2" fmla="*/ 1365633 h 3089347"/>
              <a:gd name="connsiteX3" fmla="*/ 3916054 w 4720008"/>
              <a:gd name="connsiteY3" fmla="*/ 2615611 h 3089347"/>
              <a:gd name="connsiteX4" fmla="*/ 3225585 w 4720008"/>
              <a:gd name="connsiteY4" fmla="*/ 2984244 h 3089347"/>
              <a:gd name="connsiteX5" fmla="*/ 2247563 w 4720008"/>
              <a:gd name="connsiteY5" fmla="*/ 3086503 h 3089347"/>
              <a:gd name="connsiteX6" fmla="*/ 1234115 w 4720008"/>
              <a:gd name="connsiteY6" fmla="*/ 3023051 h 3089347"/>
              <a:gd name="connsiteX7" fmla="*/ 155089 w 4720008"/>
              <a:gd name="connsiteY7" fmla="*/ 2034602 h 3089347"/>
              <a:gd name="connsiteX8" fmla="*/ 13820 w 4720008"/>
              <a:gd name="connsiteY8" fmla="*/ 1186120 h 3089347"/>
              <a:gd name="connsiteX9" fmla="*/ 1930 w 4720008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723365"/>
              <a:gd name="connsiteY0" fmla="*/ 0 h 3089347"/>
              <a:gd name="connsiteX1" fmla="*/ 4711018 w 4723365"/>
              <a:gd name="connsiteY1" fmla="*/ 120927 h 3089347"/>
              <a:gd name="connsiteX2" fmla="*/ 4574680 w 4723365"/>
              <a:gd name="connsiteY2" fmla="*/ 1365633 h 3089347"/>
              <a:gd name="connsiteX3" fmla="*/ 3916054 w 4723365"/>
              <a:gd name="connsiteY3" fmla="*/ 2615611 h 3089347"/>
              <a:gd name="connsiteX4" fmla="*/ 3225585 w 4723365"/>
              <a:gd name="connsiteY4" fmla="*/ 2984244 h 3089347"/>
              <a:gd name="connsiteX5" fmla="*/ 2247563 w 4723365"/>
              <a:gd name="connsiteY5" fmla="*/ 3086503 h 3089347"/>
              <a:gd name="connsiteX6" fmla="*/ 1234115 w 4723365"/>
              <a:gd name="connsiteY6" fmla="*/ 3023051 h 3089347"/>
              <a:gd name="connsiteX7" fmla="*/ 155089 w 4723365"/>
              <a:gd name="connsiteY7" fmla="*/ 2034602 h 3089347"/>
              <a:gd name="connsiteX8" fmla="*/ 13820 w 4723365"/>
              <a:gd name="connsiteY8" fmla="*/ 1186120 h 3089347"/>
              <a:gd name="connsiteX9" fmla="*/ 1930 w 4723365"/>
              <a:gd name="connsiteY9" fmla="*/ 0 h 3089347"/>
              <a:gd name="connsiteX0" fmla="*/ 1930 w 4574680"/>
              <a:gd name="connsiteY0" fmla="*/ 0 h 3089347"/>
              <a:gd name="connsiteX1" fmla="*/ 4574680 w 4574680"/>
              <a:gd name="connsiteY1" fmla="*/ 1365633 h 3089347"/>
              <a:gd name="connsiteX2" fmla="*/ 3916054 w 4574680"/>
              <a:gd name="connsiteY2" fmla="*/ 2615611 h 3089347"/>
              <a:gd name="connsiteX3" fmla="*/ 3225585 w 4574680"/>
              <a:gd name="connsiteY3" fmla="*/ 2984244 h 3089347"/>
              <a:gd name="connsiteX4" fmla="*/ 2247563 w 4574680"/>
              <a:gd name="connsiteY4" fmla="*/ 3086503 h 3089347"/>
              <a:gd name="connsiteX5" fmla="*/ 1234115 w 4574680"/>
              <a:gd name="connsiteY5" fmla="*/ 3023051 h 3089347"/>
              <a:gd name="connsiteX6" fmla="*/ 155089 w 4574680"/>
              <a:gd name="connsiteY6" fmla="*/ 2034602 h 3089347"/>
              <a:gd name="connsiteX7" fmla="*/ 13820 w 4574680"/>
              <a:gd name="connsiteY7" fmla="*/ 1186120 h 3089347"/>
              <a:gd name="connsiteX8" fmla="*/ 1930 w 4574680"/>
              <a:gd name="connsiteY8" fmla="*/ 0 h 3089347"/>
              <a:gd name="connsiteX0" fmla="*/ 0 w 4560860"/>
              <a:gd name="connsiteY0" fmla="*/ 55958 h 1959185"/>
              <a:gd name="connsiteX1" fmla="*/ 4560860 w 4560860"/>
              <a:gd name="connsiteY1" fmla="*/ 235471 h 1959185"/>
              <a:gd name="connsiteX2" fmla="*/ 3902234 w 4560860"/>
              <a:gd name="connsiteY2" fmla="*/ 1485449 h 1959185"/>
              <a:gd name="connsiteX3" fmla="*/ 3211765 w 4560860"/>
              <a:gd name="connsiteY3" fmla="*/ 1854082 h 1959185"/>
              <a:gd name="connsiteX4" fmla="*/ 2233743 w 4560860"/>
              <a:gd name="connsiteY4" fmla="*/ 1956341 h 1959185"/>
              <a:gd name="connsiteX5" fmla="*/ 1220295 w 4560860"/>
              <a:gd name="connsiteY5" fmla="*/ 1892889 h 1959185"/>
              <a:gd name="connsiteX6" fmla="*/ 141269 w 4560860"/>
              <a:gd name="connsiteY6" fmla="*/ 904440 h 1959185"/>
              <a:gd name="connsiteX7" fmla="*/ 0 w 4560860"/>
              <a:gd name="connsiteY7" fmla="*/ 55958 h 1959185"/>
              <a:gd name="connsiteX0" fmla="*/ 0 w 4419591"/>
              <a:gd name="connsiteY0" fmla="*/ 681456 h 1736201"/>
              <a:gd name="connsiteX1" fmla="*/ 4419591 w 4419591"/>
              <a:gd name="connsiteY1" fmla="*/ 12487 h 1736201"/>
              <a:gd name="connsiteX2" fmla="*/ 3760965 w 4419591"/>
              <a:gd name="connsiteY2" fmla="*/ 1262465 h 1736201"/>
              <a:gd name="connsiteX3" fmla="*/ 3070496 w 4419591"/>
              <a:gd name="connsiteY3" fmla="*/ 1631098 h 1736201"/>
              <a:gd name="connsiteX4" fmla="*/ 2092474 w 4419591"/>
              <a:gd name="connsiteY4" fmla="*/ 1733357 h 1736201"/>
              <a:gd name="connsiteX5" fmla="*/ 1079026 w 4419591"/>
              <a:gd name="connsiteY5" fmla="*/ 1669905 h 1736201"/>
              <a:gd name="connsiteX6" fmla="*/ 0 w 4419591"/>
              <a:gd name="connsiteY6" fmla="*/ 681456 h 1736201"/>
              <a:gd name="connsiteX0" fmla="*/ 0 w 4444077"/>
              <a:gd name="connsiteY0" fmla="*/ 278206 h 1768127"/>
              <a:gd name="connsiteX1" fmla="*/ 4444077 w 4444077"/>
              <a:gd name="connsiteY1" fmla="*/ 44413 h 1768127"/>
              <a:gd name="connsiteX2" fmla="*/ 3785451 w 4444077"/>
              <a:gd name="connsiteY2" fmla="*/ 1294391 h 1768127"/>
              <a:gd name="connsiteX3" fmla="*/ 3094982 w 4444077"/>
              <a:gd name="connsiteY3" fmla="*/ 1663024 h 1768127"/>
              <a:gd name="connsiteX4" fmla="*/ 2116960 w 4444077"/>
              <a:gd name="connsiteY4" fmla="*/ 1765283 h 1768127"/>
              <a:gd name="connsiteX5" fmla="*/ 1103512 w 4444077"/>
              <a:gd name="connsiteY5" fmla="*/ 1701831 h 1768127"/>
              <a:gd name="connsiteX6" fmla="*/ 0 w 4444077"/>
              <a:gd name="connsiteY6" fmla="*/ 278206 h 176812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7196 h 1747117"/>
              <a:gd name="connsiteX1" fmla="*/ 4444077 w 4444077"/>
              <a:gd name="connsiteY1" fmla="*/ 23403 h 1747117"/>
              <a:gd name="connsiteX2" fmla="*/ 3785451 w 4444077"/>
              <a:gd name="connsiteY2" fmla="*/ 1273381 h 1747117"/>
              <a:gd name="connsiteX3" fmla="*/ 3094982 w 4444077"/>
              <a:gd name="connsiteY3" fmla="*/ 1642014 h 1747117"/>
              <a:gd name="connsiteX4" fmla="*/ 2116960 w 4444077"/>
              <a:gd name="connsiteY4" fmla="*/ 1744273 h 1747117"/>
              <a:gd name="connsiteX5" fmla="*/ 1103512 w 4444077"/>
              <a:gd name="connsiteY5" fmla="*/ 1680821 h 1747117"/>
              <a:gd name="connsiteX6" fmla="*/ 0 w 4444077"/>
              <a:gd name="connsiteY6" fmla="*/ 257196 h 1747117"/>
              <a:gd name="connsiteX0" fmla="*/ 0 w 4444077"/>
              <a:gd name="connsiteY0" fmla="*/ 253650 h 1743571"/>
              <a:gd name="connsiteX1" fmla="*/ 4444077 w 4444077"/>
              <a:gd name="connsiteY1" fmla="*/ 19857 h 1743571"/>
              <a:gd name="connsiteX2" fmla="*/ 3785451 w 4444077"/>
              <a:gd name="connsiteY2" fmla="*/ 1269835 h 1743571"/>
              <a:gd name="connsiteX3" fmla="*/ 3094982 w 4444077"/>
              <a:gd name="connsiteY3" fmla="*/ 1638468 h 1743571"/>
              <a:gd name="connsiteX4" fmla="*/ 2116960 w 4444077"/>
              <a:gd name="connsiteY4" fmla="*/ 1740727 h 1743571"/>
              <a:gd name="connsiteX5" fmla="*/ 1103512 w 4444077"/>
              <a:gd name="connsiteY5" fmla="*/ 1677275 h 1743571"/>
              <a:gd name="connsiteX6" fmla="*/ 0 w 4444077"/>
              <a:gd name="connsiteY6" fmla="*/ 253650 h 1743571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  <a:gd name="connsiteX0" fmla="*/ 0 w 4444077"/>
              <a:gd name="connsiteY0" fmla="*/ 233793 h 1723714"/>
              <a:gd name="connsiteX1" fmla="*/ 4444077 w 4444077"/>
              <a:gd name="connsiteY1" fmla="*/ 0 h 1723714"/>
              <a:gd name="connsiteX2" fmla="*/ 3785451 w 4444077"/>
              <a:gd name="connsiteY2" fmla="*/ 1249978 h 1723714"/>
              <a:gd name="connsiteX3" fmla="*/ 3094982 w 4444077"/>
              <a:gd name="connsiteY3" fmla="*/ 1618611 h 1723714"/>
              <a:gd name="connsiteX4" fmla="*/ 2116960 w 4444077"/>
              <a:gd name="connsiteY4" fmla="*/ 1720870 h 1723714"/>
              <a:gd name="connsiteX5" fmla="*/ 1103512 w 4444077"/>
              <a:gd name="connsiteY5" fmla="*/ 1657418 h 1723714"/>
              <a:gd name="connsiteX6" fmla="*/ 0 w 4444077"/>
              <a:gd name="connsiteY6" fmla="*/ 233793 h 172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4077" h="1723714">
                <a:moveTo>
                  <a:pt x="0" y="233793"/>
                </a:moveTo>
                <a:cubicBezTo>
                  <a:pt x="1291362" y="189652"/>
                  <a:pt x="3168354" y="57895"/>
                  <a:pt x="4444077" y="0"/>
                </a:cubicBezTo>
                <a:cubicBezTo>
                  <a:pt x="4352550" y="749432"/>
                  <a:pt x="4165621" y="965526"/>
                  <a:pt x="3785451" y="1249978"/>
                </a:cubicBezTo>
                <a:cubicBezTo>
                  <a:pt x="3673777" y="1343004"/>
                  <a:pt x="3277609" y="1550393"/>
                  <a:pt x="3094982" y="1618611"/>
                </a:cubicBezTo>
                <a:cubicBezTo>
                  <a:pt x="2720022" y="1693312"/>
                  <a:pt x="2448872" y="1714402"/>
                  <a:pt x="2116960" y="1720870"/>
                </a:cubicBezTo>
                <a:cubicBezTo>
                  <a:pt x="1785048" y="1727338"/>
                  <a:pt x="1342148" y="1728723"/>
                  <a:pt x="1103512" y="1657418"/>
                </a:cubicBezTo>
                <a:cubicBezTo>
                  <a:pt x="754766" y="1482101"/>
                  <a:pt x="340352" y="1121045"/>
                  <a:pt x="0" y="23379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49B7ACE-2BBA-793C-AC64-373A31EC90AF}"/>
              </a:ext>
            </a:extLst>
          </p:cNvPr>
          <p:cNvSpPr/>
          <p:nvPr/>
        </p:nvSpPr>
        <p:spPr>
          <a:xfrm rot="17222743">
            <a:off x="8676787" y="5159997"/>
            <a:ext cx="1904644" cy="1134193"/>
          </a:xfrm>
          <a:custGeom>
            <a:avLst/>
            <a:gdLst>
              <a:gd name="connsiteX0" fmla="*/ 3383099 w 3429855"/>
              <a:gd name="connsiteY0" fmla="*/ 1967436 h 1967436"/>
              <a:gd name="connsiteX1" fmla="*/ 103200 w 3429855"/>
              <a:gd name="connsiteY1" fmla="*/ 1967436 h 1967436"/>
              <a:gd name="connsiteX2" fmla="*/ 96094 w 3429855"/>
              <a:gd name="connsiteY2" fmla="*/ 1904172 h 1967436"/>
              <a:gd name="connsiteX3" fmla="*/ 30923 w 3429855"/>
              <a:gd name="connsiteY3" fmla="*/ 873691 h 1967436"/>
              <a:gd name="connsiteX4" fmla="*/ 12232 w 3429855"/>
              <a:gd name="connsiteY4" fmla="*/ 0 h 1967436"/>
              <a:gd name="connsiteX5" fmla="*/ 3416309 w 3429855"/>
              <a:gd name="connsiteY5" fmla="*/ 4176 h 1967436"/>
              <a:gd name="connsiteX6" fmla="*/ 3410360 w 3429855"/>
              <a:gd name="connsiteY6" fmla="*/ 1246580 h 1967436"/>
              <a:gd name="connsiteX7" fmla="*/ 3389093 w 3429855"/>
              <a:gd name="connsiteY7" fmla="*/ 1921570 h 1967436"/>
              <a:gd name="connsiteX0" fmla="*/ 3383099 w 3431404"/>
              <a:gd name="connsiteY0" fmla="*/ 1967436 h 1967436"/>
              <a:gd name="connsiteX1" fmla="*/ 103200 w 3431404"/>
              <a:gd name="connsiteY1" fmla="*/ 1967436 h 1967436"/>
              <a:gd name="connsiteX2" fmla="*/ 96094 w 3431404"/>
              <a:gd name="connsiteY2" fmla="*/ 1904172 h 1967436"/>
              <a:gd name="connsiteX3" fmla="*/ 30923 w 3431404"/>
              <a:gd name="connsiteY3" fmla="*/ 873691 h 1967436"/>
              <a:gd name="connsiteX4" fmla="*/ 12232 w 3431404"/>
              <a:gd name="connsiteY4" fmla="*/ 0 h 1967436"/>
              <a:gd name="connsiteX5" fmla="*/ 3416309 w 3431404"/>
              <a:gd name="connsiteY5" fmla="*/ 4176 h 1967436"/>
              <a:gd name="connsiteX6" fmla="*/ 3419269 w 3431404"/>
              <a:gd name="connsiteY6" fmla="*/ 1195523 h 1967436"/>
              <a:gd name="connsiteX7" fmla="*/ 3389093 w 3431404"/>
              <a:gd name="connsiteY7" fmla="*/ 1921570 h 1967436"/>
              <a:gd name="connsiteX8" fmla="*/ 3383099 w 3431404"/>
              <a:gd name="connsiteY8" fmla="*/ 1967436 h 19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31404" h="1967436">
                <a:moveTo>
                  <a:pt x="3383099" y="1967436"/>
                </a:moveTo>
                <a:lnTo>
                  <a:pt x="103200" y="1967436"/>
                </a:lnTo>
                <a:lnTo>
                  <a:pt x="96094" y="1904172"/>
                </a:lnTo>
                <a:cubicBezTo>
                  <a:pt x="59860" y="1517992"/>
                  <a:pt x="52689" y="1111230"/>
                  <a:pt x="30923" y="873691"/>
                </a:cubicBezTo>
                <a:cubicBezTo>
                  <a:pt x="8050" y="534740"/>
                  <a:pt x="-14733" y="250973"/>
                  <a:pt x="12232" y="0"/>
                </a:cubicBezTo>
                <a:lnTo>
                  <a:pt x="3416309" y="4176"/>
                </a:lnTo>
                <a:cubicBezTo>
                  <a:pt x="3456320" y="24310"/>
                  <a:pt x="3402173" y="846636"/>
                  <a:pt x="3419269" y="1195523"/>
                </a:cubicBezTo>
                <a:cubicBezTo>
                  <a:pt x="3424380" y="1414648"/>
                  <a:pt x="3409967" y="1696133"/>
                  <a:pt x="3389093" y="1921570"/>
                </a:cubicBezTo>
                <a:lnTo>
                  <a:pt x="3383099" y="19674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3931B-28B2-589C-337B-0817B49369D1}"/>
              </a:ext>
            </a:extLst>
          </p:cNvPr>
          <p:cNvGrpSpPr/>
          <p:nvPr/>
        </p:nvGrpSpPr>
        <p:grpSpPr>
          <a:xfrm>
            <a:off x="10982019" y="5688860"/>
            <a:ext cx="558077" cy="403937"/>
            <a:chOff x="-987768" y="1008276"/>
            <a:chExt cx="718103" cy="51976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68B0E6B-34E0-FEE2-89BF-62531B7BBF0A}"/>
                </a:ext>
              </a:extLst>
            </p:cNvPr>
            <p:cNvSpPr/>
            <p:nvPr/>
          </p:nvSpPr>
          <p:spPr>
            <a:xfrm rot="20842655" flipH="1">
              <a:off x="-987768" y="1008276"/>
              <a:ext cx="148102" cy="152584"/>
            </a:xfrm>
            <a:prstGeom prst="ellipse">
              <a:avLst/>
            </a:pr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730A9C-9D8C-A823-D695-5C542292E281}"/>
                </a:ext>
              </a:extLst>
            </p:cNvPr>
            <p:cNvSpPr/>
            <p:nvPr/>
          </p:nvSpPr>
          <p:spPr>
            <a:xfrm>
              <a:off x="-747692" y="1428841"/>
              <a:ext cx="257366" cy="99199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9704DFA-5A09-EE3E-964A-391DC9A20BBB}"/>
                </a:ext>
              </a:extLst>
            </p:cNvPr>
            <p:cNvSpPr/>
            <p:nvPr/>
          </p:nvSpPr>
          <p:spPr>
            <a:xfrm rot="5636109">
              <a:off x="-455259" y="970525"/>
              <a:ext cx="141500" cy="22968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147499"/>
                <a:gd name="connsiteX1" fmla="*/ 99248 w 202239"/>
                <a:gd name="connsiteY1" fmla="*/ 147488 h 147499"/>
                <a:gd name="connsiteX2" fmla="*/ 202239 w 202239"/>
                <a:gd name="connsiteY2" fmla="*/ 0 h 147499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202239"/>
                <a:gd name="connsiteY0" fmla="*/ 6914 h 148403"/>
                <a:gd name="connsiteX1" fmla="*/ 99248 w 202239"/>
                <a:gd name="connsiteY1" fmla="*/ 147488 h 148403"/>
                <a:gd name="connsiteX2" fmla="*/ 202239 w 202239"/>
                <a:gd name="connsiteY2" fmla="*/ 0 h 148403"/>
                <a:gd name="connsiteX0" fmla="*/ 0 w 186642"/>
                <a:gd name="connsiteY0" fmla="*/ 5652 h 147497"/>
                <a:gd name="connsiteX1" fmla="*/ 83651 w 186642"/>
                <a:gd name="connsiteY1" fmla="*/ 147488 h 147497"/>
                <a:gd name="connsiteX2" fmla="*/ 186642 w 186642"/>
                <a:gd name="connsiteY2" fmla="*/ 0 h 147497"/>
                <a:gd name="connsiteX0" fmla="*/ 0 w 158137"/>
                <a:gd name="connsiteY0" fmla="*/ 0 h 141842"/>
                <a:gd name="connsiteX1" fmla="*/ 83651 w 158137"/>
                <a:gd name="connsiteY1" fmla="*/ 141836 h 141842"/>
                <a:gd name="connsiteX2" fmla="*/ 158137 w 158137"/>
                <a:gd name="connsiteY2" fmla="*/ 4542 h 141842"/>
                <a:gd name="connsiteX0" fmla="*/ 0 w 158137"/>
                <a:gd name="connsiteY0" fmla="*/ 0 h 141868"/>
                <a:gd name="connsiteX1" fmla="*/ 83651 w 158137"/>
                <a:gd name="connsiteY1" fmla="*/ 141836 h 141868"/>
                <a:gd name="connsiteX2" fmla="*/ 158137 w 158137"/>
                <a:gd name="connsiteY2" fmla="*/ 4542 h 141868"/>
                <a:gd name="connsiteX0" fmla="*/ 0 w 148087"/>
                <a:gd name="connsiteY0" fmla="*/ 0 h 141840"/>
                <a:gd name="connsiteX1" fmla="*/ 83651 w 148087"/>
                <a:gd name="connsiteY1" fmla="*/ 141836 h 141840"/>
                <a:gd name="connsiteX2" fmla="*/ 148087 w 148087"/>
                <a:gd name="connsiteY2" fmla="*/ 3883 h 141840"/>
                <a:gd name="connsiteX0" fmla="*/ 0 w 148087"/>
                <a:gd name="connsiteY0" fmla="*/ 0 h 141841"/>
                <a:gd name="connsiteX1" fmla="*/ 83651 w 148087"/>
                <a:gd name="connsiteY1" fmla="*/ 141836 h 141841"/>
                <a:gd name="connsiteX2" fmla="*/ 148087 w 148087"/>
                <a:gd name="connsiteY2" fmla="*/ 3883 h 141841"/>
                <a:gd name="connsiteX0" fmla="*/ 0 w 148087"/>
                <a:gd name="connsiteY0" fmla="*/ 0 h 141836"/>
                <a:gd name="connsiteX1" fmla="*/ 83651 w 148087"/>
                <a:gd name="connsiteY1" fmla="*/ 141836 h 141836"/>
                <a:gd name="connsiteX2" fmla="*/ 148087 w 148087"/>
                <a:gd name="connsiteY2" fmla="*/ 3883 h 141836"/>
                <a:gd name="connsiteX0" fmla="*/ 0 w 127644"/>
                <a:gd name="connsiteY0" fmla="*/ 3287 h 145126"/>
                <a:gd name="connsiteX1" fmla="*/ 83651 w 127644"/>
                <a:gd name="connsiteY1" fmla="*/ 145123 h 145126"/>
                <a:gd name="connsiteX2" fmla="*/ 127644 w 127644"/>
                <a:gd name="connsiteY2" fmla="*/ 0 h 145126"/>
                <a:gd name="connsiteX0" fmla="*/ 0 w 127644"/>
                <a:gd name="connsiteY0" fmla="*/ 3287 h 145127"/>
                <a:gd name="connsiteX1" fmla="*/ 83651 w 127644"/>
                <a:gd name="connsiteY1" fmla="*/ 145123 h 145127"/>
                <a:gd name="connsiteX2" fmla="*/ 127644 w 127644"/>
                <a:gd name="connsiteY2" fmla="*/ 0 h 145127"/>
                <a:gd name="connsiteX0" fmla="*/ 0 w 111281"/>
                <a:gd name="connsiteY0" fmla="*/ 4905 h 146748"/>
                <a:gd name="connsiteX1" fmla="*/ 83651 w 111281"/>
                <a:gd name="connsiteY1" fmla="*/ 146741 h 146748"/>
                <a:gd name="connsiteX2" fmla="*/ 111281 w 111281"/>
                <a:gd name="connsiteY2" fmla="*/ 0 h 146748"/>
                <a:gd name="connsiteX0" fmla="*/ 0 w 111281"/>
                <a:gd name="connsiteY0" fmla="*/ 4905 h 146914"/>
                <a:gd name="connsiteX1" fmla="*/ 83651 w 111281"/>
                <a:gd name="connsiteY1" fmla="*/ 146741 h 146914"/>
                <a:gd name="connsiteX2" fmla="*/ 111281 w 111281"/>
                <a:gd name="connsiteY2" fmla="*/ 0 h 1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81" h="146914">
                  <a:moveTo>
                    <a:pt x="0" y="4905"/>
                  </a:moveTo>
                  <a:cubicBezTo>
                    <a:pt x="42748" y="79468"/>
                    <a:pt x="72320" y="142563"/>
                    <a:pt x="83651" y="146741"/>
                  </a:cubicBezTo>
                  <a:cubicBezTo>
                    <a:pt x="94982" y="150919"/>
                    <a:pt x="92190" y="78958"/>
                    <a:pt x="111281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9FDE2C-59A0-C905-C4C7-7221CD31B72F}"/>
              </a:ext>
            </a:extLst>
          </p:cNvPr>
          <p:cNvGrpSpPr/>
          <p:nvPr/>
        </p:nvGrpSpPr>
        <p:grpSpPr>
          <a:xfrm rot="20415238">
            <a:off x="7458153" y="5732841"/>
            <a:ext cx="654454" cy="291551"/>
            <a:chOff x="10096975" y="5939226"/>
            <a:chExt cx="929806" cy="41421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D693631-801B-B096-47E5-C73C1EFBA463}"/>
                </a:ext>
              </a:extLst>
            </p:cNvPr>
            <p:cNvSpPr/>
            <p:nvPr/>
          </p:nvSpPr>
          <p:spPr>
            <a:xfrm>
              <a:off x="10655179" y="5944357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3BBE4E4-3A3D-5522-E285-FB5B619FB23F}"/>
                </a:ext>
              </a:extLst>
            </p:cNvPr>
            <p:cNvSpPr/>
            <p:nvPr/>
          </p:nvSpPr>
          <p:spPr>
            <a:xfrm>
              <a:off x="10273067" y="5939226"/>
              <a:ext cx="213549" cy="76328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889C6A6-70BF-169E-4DC6-F18CB74C2C7D}"/>
                </a:ext>
              </a:extLst>
            </p:cNvPr>
            <p:cNvSpPr/>
            <p:nvPr/>
          </p:nvSpPr>
          <p:spPr>
            <a:xfrm>
              <a:off x="10096975" y="6085720"/>
              <a:ext cx="929806" cy="26772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  <a:gd name="connsiteX0" fmla="*/ 0 w 202239"/>
                <a:gd name="connsiteY0" fmla="*/ 6914 h 91665"/>
                <a:gd name="connsiteX1" fmla="*/ 107170 w 202239"/>
                <a:gd name="connsiteY1" fmla="*/ 91612 h 91665"/>
                <a:gd name="connsiteX2" fmla="*/ 202239 w 202239"/>
                <a:gd name="connsiteY2" fmla="*/ 0 h 91665"/>
                <a:gd name="connsiteX0" fmla="*/ 0 w 202403"/>
                <a:gd name="connsiteY0" fmla="*/ 6914 h 91665"/>
                <a:gd name="connsiteX1" fmla="*/ 107170 w 202403"/>
                <a:gd name="connsiteY1" fmla="*/ 91612 h 91665"/>
                <a:gd name="connsiteX2" fmla="*/ 202239 w 202403"/>
                <a:gd name="connsiteY2" fmla="*/ 0 h 9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03" h="91665">
                  <a:moveTo>
                    <a:pt x="0" y="6914"/>
                  </a:moveTo>
                  <a:cubicBezTo>
                    <a:pt x="4431" y="75571"/>
                    <a:pt x="73464" y="92764"/>
                    <a:pt x="107170" y="91612"/>
                  </a:cubicBezTo>
                  <a:cubicBezTo>
                    <a:pt x="140876" y="90460"/>
                    <a:pt x="206106" y="71366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A14217E-5329-2CD0-7691-694DD7F99948}"/>
              </a:ext>
            </a:extLst>
          </p:cNvPr>
          <p:cNvGrpSpPr/>
          <p:nvPr/>
        </p:nvGrpSpPr>
        <p:grpSpPr>
          <a:xfrm flipH="1">
            <a:off x="9395005" y="5246710"/>
            <a:ext cx="606354" cy="325031"/>
            <a:chOff x="5447388" y="3100610"/>
            <a:chExt cx="1500891" cy="8045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2CF4568-AF56-C9DA-101A-8D2DE15F9DCD}"/>
                </a:ext>
              </a:extLst>
            </p:cNvPr>
            <p:cNvSpPr/>
            <p:nvPr/>
          </p:nvSpPr>
          <p:spPr>
            <a:xfrm>
              <a:off x="5447388" y="3266522"/>
              <a:ext cx="541294" cy="638628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DEB9F6D-028B-F675-170F-EB9B8ED801D1}"/>
                </a:ext>
              </a:extLst>
            </p:cNvPr>
            <p:cNvSpPr/>
            <p:nvPr/>
          </p:nvSpPr>
          <p:spPr>
            <a:xfrm>
              <a:off x="5648906" y="3266522"/>
              <a:ext cx="325836" cy="289179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0E20388-2B6F-882F-550C-EB1EEE5F1BCA}"/>
                </a:ext>
              </a:extLst>
            </p:cNvPr>
            <p:cNvSpPr/>
            <p:nvPr/>
          </p:nvSpPr>
          <p:spPr>
            <a:xfrm>
              <a:off x="6406985" y="3100610"/>
              <a:ext cx="541294" cy="638628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E71AE5-B7D7-F8C9-712C-5C9EE7F07EBE}"/>
                </a:ext>
              </a:extLst>
            </p:cNvPr>
            <p:cNvSpPr/>
            <p:nvPr/>
          </p:nvSpPr>
          <p:spPr>
            <a:xfrm>
              <a:off x="6611291" y="3100610"/>
              <a:ext cx="325836" cy="289179"/>
            </a:xfrm>
            <a:custGeom>
              <a:avLst/>
              <a:gdLst>
                <a:gd name="connsiteX0" fmla="*/ 66769 w 325836"/>
                <a:gd name="connsiteY0" fmla="*/ 0 h 289179"/>
                <a:gd name="connsiteX1" fmla="*/ 316147 w 325836"/>
                <a:gd name="connsiteY1" fmla="*/ 195023 h 289179"/>
                <a:gd name="connsiteX2" fmla="*/ 325836 w 325836"/>
                <a:gd name="connsiteY2" fmla="*/ 231847 h 289179"/>
                <a:gd name="connsiteX3" fmla="*/ 265409 w 325836"/>
                <a:gd name="connsiteY3" fmla="*/ 275001 h 289179"/>
                <a:gd name="connsiteX4" fmla="*/ 185019 w 325836"/>
                <a:gd name="connsiteY4" fmla="*/ 288684 h 289179"/>
                <a:gd name="connsiteX5" fmla="*/ 1897 w 325836"/>
                <a:gd name="connsiteY5" fmla="*/ 21266 h 289179"/>
                <a:gd name="connsiteX6" fmla="*/ 4770 w 325836"/>
                <a:gd name="connsiteY6" fmla="*/ 9217 h 289179"/>
                <a:gd name="connsiteX7" fmla="*/ 12224 w 325836"/>
                <a:gd name="connsiteY7" fmla="*/ 6487 h 289179"/>
                <a:gd name="connsiteX8" fmla="*/ 66769 w 325836"/>
                <a:gd name="connsiteY8" fmla="*/ 0 h 289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36" h="289179">
                  <a:moveTo>
                    <a:pt x="66769" y="0"/>
                  </a:moveTo>
                  <a:cubicBezTo>
                    <a:pt x="178875" y="0"/>
                    <a:pt x="275061" y="80416"/>
                    <a:pt x="316147" y="195023"/>
                  </a:cubicBezTo>
                  <a:lnTo>
                    <a:pt x="325836" y="231847"/>
                  </a:lnTo>
                  <a:lnTo>
                    <a:pt x="265409" y="275001"/>
                  </a:lnTo>
                  <a:cubicBezTo>
                    <a:pt x="240185" y="285865"/>
                    <a:pt x="212992" y="290848"/>
                    <a:pt x="185019" y="288684"/>
                  </a:cubicBezTo>
                  <a:cubicBezTo>
                    <a:pt x="73129" y="280029"/>
                    <a:pt x="-14093" y="186477"/>
                    <a:pt x="1897" y="21266"/>
                  </a:cubicBezTo>
                  <a:lnTo>
                    <a:pt x="4770" y="9217"/>
                  </a:lnTo>
                  <a:lnTo>
                    <a:pt x="12224" y="6487"/>
                  </a:lnTo>
                  <a:cubicBezTo>
                    <a:pt x="29843" y="2234"/>
                    <a:pt x="48085" y="0"/>
                    <a:pt x="66769" y="0"/>
                  </a:cubicBezTo>
                  <a:close/>
                </a:path>
              </a:pathLst>
            </a:custGeom>
            <a:solidFill>
              <a:schemeClr val="tx2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10E982-8C26-D492-0139-A3D88D5CEAF3}"/>
                </a:ext>
              </a:extLst>
            </p:cNvPr>
            <p:cNvSpPr/>
            <p:nvPr/>
          </p:nvSpPr>
          <p:spPr>
            <a:xfrm>
              <a:off x="6145254" y="3809875"/>
              <a:ext cx="202240" cy="91643"/>
            </a:xfrm>
            <a:custGeom>
              <a:avLst/>
              <a:gdLst>
                <a:gd name="connsiteX0" fmla="*/ 7177 w 337329"/>
                <a:gd name="connsiteY0" fmla="*/ 89885 h 247879"/>
                <a:gd name="connsiteX1" fmla="*/ 31377 w 337329"/>
                <a:gd name="connsiteY1" fmla="*/ 247182 h 247879"/>
                <a:gd name="connsiteX2" fmla="*/ 256088 w 337329"/>
                <a:gd name="connsiteY2" fmla="*/ 146927 h 247879"/>
                <a:gd name="connsiteX3" fmla="*/ 283744 w 337329"/>
                <a:gd name="connsiteY3" fmla="*/ 131370 h 247879"/>
                <a:gd name="connsiteX4" fmla="*/ 337329 w 337329"/>
                <a:gd name="connsiteY4" fmla="*/ 0 h 247879"/>
                <a:gd name="connsiteX0" fmla="*/ 7177 w 283744"/>
                <a:gd name="connsiteY0" fmla="*/ 0 h 157994"/>
                <a:gd name="connsiteX1" fmla="*/ 31377 w 283744"/>
                <a:gd name="connsiteY1" fmla="*/ 157297 h 157994"/>
                <a:gd name="connsiteX2" fmla="*/ 256088 w 283744"/>
                <a:gd name="connsiteY2" fmla="*/ 57042 h 157994"/>
                <a:gd name="connsiteX3" fmla="*/ 283744 w 283744"/>
                <a:gd name="connsiteY3" fmla="*/ 41485 h 157994"/>
                <a:gd name="connsiteX0" fmla="*/ 8640 w 285207"/>
                <a:gd name="connsiteY0" fmla="*/ 0 h 157643"/>
                <a:gd name="connsiteX1" fmla="*/ 32840 w 285207"/>
                <a:gd name="connsiteY1" fmla="*/ 157297 h 157643"/>
                <a:gd name="connsiteX2" fmla="*/ 285207 w 285207"/>
                <a:gd name="connsiteY2" fmla="*/ 41485 h 157643"/>
                <a:gd name="connsiteX0" fmla="*/ 8640 w 285207"/>
                <a:gd name="connsiteY0" fmla="*/ 0 h 158393"/>
                <a:gd name="connsiteX1" fmla="*/ 32840 w 285207"/>
                <a:gd name="connsiteY1" fmla="*/ 157297 h 158393"/>
                <a:gd name="connsiteX2" fmla="*/ 285207 w 285207"/>
                <a:gd name="connsiteY2" fmla="*/ 41485 h 158393"/>
                <a:gd name="connsiteX0" fmla="*/ 1000 w 277567"/>
                <a:gd name="connsiteY0" fmla="*/ 0 h 165132"/>
                <a:gd name="connsiteX1" fmla="*/ 87428 w 277567"/>
                <a:gd name="connsiteY1" fmla="*/ 164212 h 165132"/>
                <a:gd name="connsiteX2" fmla="*/ 277567 w 277567"/>
                <a:gd name="connsiteY2" fmla="*/ 41485 h 165132"/>
                <a:gd name="connsiteX0" fmla="*/ 1000 w 277604"/>
                <a:gd name="connsiteY0" fmla="*/ 0 h 165033"/>
                <a:gd name="connsiteX1" fmla="*/ 87428 w 277604"/>
                <a:gd name="connsiteY1" fmla="*/ 164212 h 165033"/>
                <a:gd name="connsiteX2" fmla="*/ 277567 w 277604"/>
                <a:gd name="connsiteY2" fmla="*/ 41485 h 165033"/>
                <a:gd name="connsiteX0" fmla="*/ 515 w 277141"/>
                <a:gd name="connsiteY0" fmla="*/ 0 h 158261"/>
                <a:gd name="connsiteX1" fmla="*/ 140528 w 277141"/>
                <a:gd name="connsiteY1" fmla="*/ 157298 h 158261"/>
                <a:gd name="connsiteX2" fmla="*/ 277082 w 277141"/>
                <a:gd name="connsiteY2" fmla="*/ 41485 h 158261"/>
                <a:gd name="connsiteX0" fmla="*/ 916 w 277522"/>
                <a:gd name="connsiteY0" fmla="*/ 0 h 117784"/>
                <a:gd name="connsiteX1" fmla="*/ 92530 w 277522"/>
                <a:gd name="connsiteY1" fmla="*/ 112355 h 117784"/>
                <a:gd name="connsiteX2" fmla="*/ 277483 w 277522"/>
                <a:gd name="connsiteY2" fmla="*/ 41485 h 117784"/>
                <a:gd name="connsiteX0" fmla="*/ 817 w 230766"/>
                <a:gd name="connsiteY0" fmla="*/ 0 h 112925"/>
                <a:gd name="connsiteX1" fmla="*/ 92431 w 230766"/>
                <a:gd name="connsiteY1" fmla="*/ 112355 h 112925"/>
                <a:gd name="connsiteX2" fmla="*/ 230713 w 230766"/>
                <a:gd name="connsiteY2" fmla="*/ 17286 h 112925"/>
                <a:gd name="connsiteX0" fmla="*/ 750 w 192694"/>
                <a:gd name="connsiteY0" fmla="*/ 0 h 112462"/>
                <a:gd name="connsiteX1" fmla="*/ 92364 w 192694"/>
                <a:gd name="connsiteY1" fmla="*/ 112355 h 112462"/>
                <a:gd name="connsiteX2" fmla="*/ 192618 w 192694"/>
                <a:gd name="connsiteY2" fmla="*/ 8643 h 112462"/>
                <a:gd name="connsiteX0" fmla="*/ 717 w 192665"/>
                <a:gd name="connsiteY0" fmla="*/ 0 h 97264"/>
                <a:gd name="connsiteX1" fmla="*/ 95788 w 192665"/>
                <a:gd name="connsiteY1" fmla="*/ 96799 h 97264"/>
                <a:gd name="connsiteX2" fmla="*/ 192585 w 192665"/>
                <a:gd name="connsiteY2" fmla="*/ 8643 h 97264"/>
                <a:gd name="connsiteX0" fmla="*/ 717 w 192665"/>
                <a:gd name="connsiteY0" fmla="*/ 0 h 112462"/>
                <a:gd name="connsiteX1" fmla="*/ 95788 w 192665"/>
                <a:gd name="connsiteY1" fmla="*/ 112355 h 112462"/>
                <a:gd name="connsiteX2" fmla="*/ 192585 w 192665"/>
                <a:gd name="connsiteY2" fmla="*/ 8643 h 112462"/>
                <a:gd name="connsiteX0" fmla="*/ 0 w 191948"/>
                <a:gd name="connsiteY0" fmla="*/ 0 h 112462"/>
                <a:gd name="connsiteX1" fmla="*/ 95071 w 191948"/>
                <a:gd name="connsiteY1" fmla="*/ 112355 h 112462"/>
                <a:gd name="connsiteX2" fmla="*/ 191868 w 191948"/>
                <a:gd name="connsiteY2" fmla="*/ 8643 h 112462"/>
                <a:gd name="connsiteX0" fmla="*/ 0 w 202321"/>
                <a:gd name="connsiteY0" fmla="*/ 6914 h 103741"/>
                <a:gd name="connsiteX1" fmla="*/ 105442 w 202321"/>
                <a:gd name="connsiteY1" fmla="*/ 103712 h 103741"/>
                <a:gd name="connsiteX2" fmla="*/ 202239 w 202321"/>
                <a:gd name="connsiteY2" fmla="*/ 0 h 103741"/>
                <a:gd name="connsiteX0" fmla="*/ 0 w 202321"/>
                <a:gd name="connsiteY0" fmla="*/ 6914 h 103732"/>
                <a:gd name="connsiteX1" fmla="*/ 105442 w 202321"/>
                <a:gd name="connsiteY1" fmla="*/ 103712 h 103732"/>
                <a:gd name="connsiteX2" fmla="*/ 202239 w 202321"/>
                <a:gd name="connsiteY2" fmla="*/ 0 h 103732"/>
                <a:gd name="connsiteX0" fmla="*/ 0 w 202321"/>
                <a:gd name="connsiteY0" fmla="*/ 6914 h 103734"/>
                <a:gd name="connsiteX1" fmla="*/ 105442 w 202321"/>
                <a:gd name="connsiteY1" fmla="*/ 103712 h 103734"/>
                <a:gd name="connsiteX2" fmla="*/ 202239 w 202321"/>
                <a:gd name="connsiteY2" fmla="*/ 0 h 103734"/>
                <a:gd name="connsiteX0" fmla="*/ 0 w 202239"/>
                <a:gd name="connsiteY0" fmla="*/ 6914 h 103734"/>
                <a:gd name="connsiteX1" fmla="*/ 105442 w 202239"/>
                <a:gd name="connsiteY1" fmla="*/ 103712 h 103734"/>
                <a:gd name="connsiteX2" fmla="*/ 202239 w 202239"/>
                <a:gd name="connsiteY2" fmla="*/ 0 h 103734"/>
                <a:gd name="connsiteX0" fmla="*/ 0 w 202239"/>
                <a:gd name="connsiteY0" fmla="*/ 6914 h 91643"/>
                <a:gd name="connsiteX1" fmla="*/ 107170 w 202239"/>
                <a:gd name="connsiteY1" fmla="*/ 91612 h 91643"/>
                <a:gd name="connsiteX2" fmla="*/ 202239 w 202239"/>
                <a:gd name="connsiteY2" fmla="*/ 0 h 9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239" h="91643">
                  <a:moveTo>
                    <a:pt x="0" y="6914"/>
                  </a:moveTo>
                  <a:cubicBezTo>
                    <a:pt x="25926" y="61795"/>
                    <a:pt x="73464" y="92764"/>
                    <a:pt x="107170" y="91612"/>
                  </a:cubicBezTo>
                  <a:cubicBezTo>
                    <a:pt x="140876" y="90460"/>
                    <a:pt x="196335" y="69070"/>
                    <a:pt x="202239" y="0"/>
                  </a:cubicBezTo>
                </a:path>
              </a:pathLst>
            </a:custGeom>
            <a:noFill/>
            <a:ln w="53975" cap="rnd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EDDFDFA-2DF8-D0C2-9106-5421D499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947057"/>
            <a:ext cx="3847847" cy="2171700"/>
          </a:xfrm>
        </p:spPr>
        <p:txBody>
          <a:bodyPr anchor="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1920A-34CD-8BFF-A1E3-2242E93A7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0975" y="922246"/>
            <a:ext cx="5618483" cy="30955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F150A-C65A-58AC-B7EA-1790E9BD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FF30-D460-5A9F-A019-EBEC4EB7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28991" y="6356350"/>
            <a:ext cx="206653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3CCD1-A115-BB35-3A8F-1E5E2EAF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77382" y="6356350"/>
            <a:ext cx="491834" cy="365125"/>
          </a:xfrm>
        </p:spPr>
        <p:txBody>
          <a:bodyPr/>
          <a:lstStyle/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84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C8C07B-BF75-81A5-A183-2170E251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60" y="505522"/>
            <a:ext cx="10515600" cy="981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D7312-3B1E-2D55-95D5-86AEEB808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9660" y="1514531"/>
            <a:ext cx="10515600" cy="459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E07BB-F589-3F14-3732-996A8053CF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9660" y="6356350"/>
            <a:ext cx="31726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all" spc="15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09335-1F87-70E4-0838-F95C2FA5C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6713" y="6356350"/>
            <a:ext cx="20665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all" spc="15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FAB93-4483-398A-C3CE-C11E1460D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5104" y="6356350"/>
            <a:ext cx="4918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all" spc="150" baseline="0">
                <a:solidFill>
                  <a:schemeClr val="tx2"/>
                </a:solidFill>
              </a:defRPr>
            </a:lvl1pPr>
          </a:lstStyle>
          <a:p>
            <a:fld id="{27141BDD-9A5B-4E86-A2E9-BA041CA4F6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64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hdr="0" ftr="0" dt="0"/>
  <p:txStyles>
    <p:titleStyle>
      <a:lvl1pPr algn="l" defTabSz="914400" rtl="0" eaLnBrk="1" latinLnBrk="0" hangingPunct="1">
        <a:lnSpc>
          <a:spcPct val="55000"/>
        </a:lnSpc>
        <a:spcBef>
          <a:spcPct val="0"/>
        </a:spcBef>
        <a:buNone/>
        <a:defRPr sz="4400" b="1" kern="1200" spc="-3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624">
          <p15:clr>
            <a:srgbClr val="F26B43"/>
          </p15:clr>
        </p15:guide>
        <p15:guide id="3" pos="32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74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41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7D03B062-29C3-F356-1994-D86EF6E7D15E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E3A8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B1ED3AD-A188-0D21-29A9-4897F1931136}"/>
              </a:ext>
            </a:extLst>
          </p:cNvPr>
          <p:cNvSpPr txBox="1"/>
          <p:nvPr/>
        </p:nvSpPr>
        <p:spPr>
          <a:xfrm>
            <a:off x="1874520" y="1600249"/>
            <a:ext cx="86715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5600" b="1" i="0" u="none" strike="noStrike" kern="1200" cap="none" spc="0" normalizeH="0" baseline="0" noProof="0" dirty="0">
                <a:ln>
                  <a:noFill/>
                </a:ln>
                <a:solidFill>
                  <a:srgbClr val="1E2A3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在学习与实践中找准方向</a:t>
            </a:r>
            <a:endParaRPr kumimoji="0" lang="zh-CN" altLang="en-US" sz="5600" b="1" i="0" u="none" strike="noStrike" kern="1200" cap="none" spc="0" normalizeH="0" baseline="0" noProof="0" dirty="0">
              <a:ln>
                <a:noFill/>
              </a:ln>
              <a:solidFill>
                <a:srgbClr val="1E2A36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708BE2D-05F6-5318-775C-916A21FEAAF6}"/>
              </a:ext>
            </a:extLst>
          </p:cNvPr>
          <p:cNvSpPr txBox="1"/>
          <p:nvPr/>
        </p:nvSpPr>
        <p:spPr>
          <a:xfrm>
            <a:off x="3956050" y="3506371"/>
            <a:ext cx="3835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研一感悟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×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理论学习分享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5F393793-ADAD-DA01-F25F-0D8EE9BB8770}"/>
              </a:ext>
            </a:extLst>
          </p:cNvPr>
          <p:cNvSpPr/>
          <p:nvPr/>
        </p:nvSpPr>
        <p:spPr>
          <a:xfrm>
            <a:off x="3213100" y="4110682"/>
            <a:ext cx="5040000" cy="0"/>
          </a:xfrm>
          <a:prstGeom prst="line">
            <a:avLst/>
          </a:prstGeom>
          <a:noFill/>
          <a:ln w="25400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7ACEE18-91FD-D8BE-9678-B94ECBE5F3A9}"/>
              </a:ext>
            </a:extLst>
          </p:cNvPr>
          <p:cNvSpPr txBox="1"/>
          <p:nvPr/>
        </p:nvSpPr>
        <p:spPr>
          <a:xfrm>
            <a:off x="4679950" y="4794141"/>
            <a:ext cx="2133600" cy="9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A3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计研五三 陈予菲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1E2A36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2026/08/31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Microsoft YaHe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188C633-5A9E-9F7B-ADA7-96CF5544198A}"/>
              </a:ext>
            </a:extLst>
          </p:cNvPr>
          <p:cNvSpPr txBox="1"/>
          <p:nvPr/>
        </p:nvSpPr>
        <p:spPr>
          <a:xfrm>
            <a:off x="11442700" y="6292850"/>
            <a:ext cx="34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</a:rPr>
              <a:t>1</a:t>
            </a:r>
            <a:endParaRPr lang="zh-CN" alt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798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997D2B-B14C-6DF9-BD46-97A56B6CE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1E61CC7A-67AC-E055-6442-3466F8214478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E3A8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497841C-E818-D621-15F5-01CF06EE8E22}"/>
              </a:ext>
            </a:extLst>
          </p:cNvPr>
          <p:cNvSpPr/>
          <p:nvPr/>
        </p:nvSpPr>
        <p:spPr>
          <a:xfrm>
            <a:off x="384048" y="566928"/>
            <a:ext cx="109728" cy="5559552"/>
          </a:xfrm>
          <a:prstGeom prst="rect">
            <a:avLst/>
          </a:prstGeom>
          <a:solidFill>
            <a:srgbClr val="1E3A8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3955371-C8F9-6A9A-2636-60350BAA66FE}"/>
              </a:ext>
            </a:extLst>
          </p:cNvPr>
          <p:cNvSpPr/>
          <p:nvPr/>
        </p:nvSpPr>
        <p:spPr>
          <a:xfrm>
            <a:off x="713232" y="438912"/>
            <a:ext cx="78181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研一感悟：在学习中寻找方向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35308C4-CC06-1975-70AC-410555B4DB23}"/>
              </a:ext>
            </a:extLst>
          </p:cNvPr>
          <p:cNvSpPr/>
          <p:nvPr/>
        </p:nvSpPr>
        <p:spPr>
          <a:xfrm>
            <a:off x="731520" y="1486727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1186382-0642-EAFB-C870-047E8C3A4AE6}"/>
              </a:ext>
            </a:extLst>
          </p:cNvPr>
          <p:cNvSpPr/>
          <p:nvPr/>
        </p:nvSpPr>
        <p:spPr>
          <a:xfrm>
            <a:off x="1417320" y="1468439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方向切换：科研节奏的差异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2713CEA-2FC2-5AC8-C456-C40E9A5AABC7}"/>
              </a:ext>
            </a:extLst>
          </p:cNvPr>
          <p:cNvSpPr/>
          <p:nvPr/>
        </p:nvSpPr>
        <p:spPr>
          <a:xfrm>
            <a:off x="1371600" y="1930238"/>
            <a:ext cx="6110486" cy="13912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本科做 AI + 化学，研一开始系统接触 LLM 后训练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实验学科文章周期较长，依赖大量实验设计与验证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AI / LLM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方向迭代更快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新模型、新工具不断出现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22E3DD88-9909-9607-64F8-0CCDBCDF6FDC}"/>
              </a:ext>
            </a:extLst>
          </p:cNvPr>
          <p:cNvSpPr/>
          <p:nvPr/>
        </p:nvSpPr>
        <p:spPr>
          <a:xfrm>
            <a:off x="731520" y="3828086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4D839EAE-8FD7-E0CE-F802-F5AA26635BD2}"/>
              </a:ext>
            </a:extLst>
          </p:cNvPr>
          <p:cNvSpPr/>
          <p:nvPr/>
        </p:nvSpPr>
        <p:spPr>
          <a:xfrm>
            <a:off x="1417320" y="3809798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技术革新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Chat LLM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Coding Agent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1C426858-F379-EDAC-D156-0F20593F417C}"/>
              </a:ext>
            </a:extLst>
          </p:cNvPr>
          <p:cNvSpPr/>
          <p:nvPr/>
        </p:nvSpPr>
        <p:spPr>
          <a:xfrm>
            <a:off x="1353312" y="4389120"/>
            <a:ext cx="6360788" cy="13930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早期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chat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LLM：补代码、写局部功能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Claude Code 等工具开始理解整个 workspace、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跑实验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大量执行层面的工作被加速，研究流程本身也在变化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21C6B75-7656-4CFF-85A5-200319C6EC9A}"/>
              </a:ext>
            </a:extLst>
          </p:cNvPr>
          <p:cNvSpPr/>
          <p:nvPr/>
        </p:nvSpPr>
        <p:spPr>
          <a:xfrm>
            <a:off x="7983294" y="1411698"/>
            <a:ext cx="3112235" cy="455807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>
                <a:alpha val="8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7DC1246F-A178-08A7-5522-32ABC4E89072}"/>
              </a:ext>
            </a:extLst>
          </p:cNvPr>
          <p:cNvSpPr/>
          <p:nvPr/>
        </p:nvSpPr>
        <p:spPr>
          <a:xfrm>
            <a:off x="8458898" y="1688640"/>
            <a:ext cx="2267712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培养方向的转变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C66C1902-48AE-77EA-5A53-03233CC37E0C}"/>
              </a:ext>
            </a:extLst>
          </p:cNvPr>
          <p:cNvSpPr/>
          <p:nvPr/>
        </p:nvSpPr>
        <p:spPr>
          <a:xfrm>
            <a:off x="8714232" y="2788920"/>
            <a:ext cx="2139696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等线 Light" panose="02010600030101010101" pitchFamily="2" charset="-122"/>
              <a:cs typeface="+mn-cs"/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E902593D-B230-5232-CF3A-4BF73E14CD79}"/>
              </a:ext>
            </a:extLst>
          </p:cNvPr>
          <p:cNvSpPr/>
          <p:nvPr/>
        </p:nvSpPr>
        <p:spPr>
          <a:xfrm>
            <a:off x="5872626" y="414898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Text 17">
            <a:extLst>
              <a:ext uri="{FF2B5EF4-FFF2-40B4-BE49-F238E27FC236}">
                <a16:creationId xmlns:a16="http://schemas.microsoft.com/office/drawing/2014/main" id="{B801A2D9-D065-65EE-913D-F6D91BED3974}"/>
              </a:ext>
            </a:extLst>
          </p:cNvPr>
          <p:cNvSpPr/>
          <p:nvPr/>
        </p:nvSpPr>
        <p:spPr>
          <a:xfrm>
            <a:off x="8412480" y="2451555"/>
            <a:ext cx="2267712" cy="373914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掌握技术 → 判断问题</a:t>
            </a:r>
            <a:endParaRPr kumimoji="0" lang="en-US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什么问题值得研究？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0" b="1" i="0" u="none" strike="noStrike" kern="1200" cap="none" spc="0" normalizeH="0" baseline="0" noProof="0" dirty="0">
              <a:ln>
                <a:noFill/>
              </a:ln>
              <a:solidFill>
                <a:srgbClr val="0F172A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完成实验 → 读懂现象</a:t>
            </a:r>
            <a:b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</a:b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结果揭示了什么现象？</a:t>
            </a:r>
            <a:endParaRPr kumimoji="0" lang="en-US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0F172A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0" b="1" i="0" u="none" strike="noStrike" kern="1200" cap="none" spc="0" normalizeH="0" baseline="0" noProof="0" dirty="0">
              <a:ln>
                <a:noFill/>
              </a:ln>
              <a:solidFill>
                <a:srgbClr val="0F172A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跟随热点 → 形成判断</a:t>
            </a:r>
            <a:b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</a:b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为什么选择这个方向？</a:t>
            </a:r>
            <a:endParaRPr kumimoji="0" lang="en-US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0F172A"/>
              </a:solidFill>
              <a:effectLst/>
              <a:uLnTx/>
              <a:uFillTx/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620FD6F5-D2B3-010B-7CF2-4476CB0492ED}"/>
              </a:ext>
            </a:extLst>
          </p:cNvPr>
          <p:cNvSpPr/>
          <p:nvPr/>
        </p:nvSpPr>
        <p:spPr>
          <a:xfrm>
            <a:off x="10881360" y="338328"/>
            <a:ext cx="914400" cy="914400"/>
          </a:xfrm>
          <a:prstGeom prst="diamond">
            <a:avLst/>
          </a:prstGeom>
          <a:solidFill>
            <a:srgbClr val="DCE9FF">
              <a:alpha val="85000"/>
            </a:srgbClr>
          </a:solidFill>
          <a:ln w="12700">
            <a:solidFill>
              <a:srgbClr val="DCE9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Shape 3">
            <a:extLst>
              <a:ext uri="{FF2B5EF4-FFF2-40B4-BE49-F238E27FC236}">
                <a16:creationId xmlns:a16="http://schemas.microsoft.com/office/drawing/2014/main" id="{F139E06E-0021-2C11-D8A1-76C1670DA35F}"/>
              </a:ext>
            </a:extLst>
          </p:cNvPr>
          <p:cNvSpPr/>
          <p:nvPr/>
        </p:nvSpPr>
        <p:spPr>
          <a:xfrm>
            <a:off x="11631168" y="5806440"/>
            <a:ext cx="402336" cy="402336"/>
          </a:xfrm>
          <a:prstGeom prst="diamond">
            <a:avLst/>
          </a:prstGeom>
          <a:solidFill>
            <a:srgbClr val="E2E7FF">
              <a:alpha val="90000"/>
            </a:srgbClr>
          </a:solidFill>
          <a:ln w="12700">
            <a:solidFill>
              <a:srgbClr val="E2E7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64B32A9-A700-1548-30AC-6CE072C58310}"/>
              </a:ext>
            </a:extLst>
          </p:cNvPr>
          <p:cNvSpPr txBox="1"/>
          <p:nvPr/>
        </p:nvSpPr>
        <p:spPr>
          <a:xfrm>
            <a:off x="11442700" y="6292850"/>
            <a:ext cx="34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</a:rPr>
              <a:t>2</a:t>
            </a:r>
            <a:endParaRPr lang="zh-CN" alt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3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E4B9A"/>
          </a:solidFill>
          <a:ln w="12700">
            <a:solidFill>
              <a:srgbClr val="2E4B9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Shape 1"/>
          <p:cNvSpPr/>
          <p:nvPr/>
        </p:nvSpPr>
        <p:spPr>
          <a:xfrm>
            <a:off x="384048" y="566928"/>
            <a:ext cx="109728" cy="5669280"/>
          </a:xfrm>
          <a:prstGeom prst="rect">
            <a:avLst/>
          </a:prstGeom>
          <a:solidFill>
            <a:srgbClr val="2E4B9A"/>
          </a:solidFill>
          <a:ln w="12700">
            <a:solidFill>
              <a:srgbClr val="2E4B9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2"/>
          <p:cNvSpPr/>
          <p:nvPr/>
        </p:nvSpPr>
        <p:spPr>
          <a:xfrm>
            <a:off x="10881360" y="338328"/>
            <a:ext cx="914400" cy="914400"/>
          </a:xfrm>
          <a:prstGeom prst="diamond">
            <a:avLst/>
          </a:prstGeom>
          <a:solidFill>
            <a:srgbClr val="DCE9FF">
              <a:alpha val="85000"/>
            </a:srgbClr>
          </a:solidFill>
          <a:ln w="12700">
            <a:solidFill>
              <a:srgbClr val="DCE9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3"/>
          <p:cNvSpPr/>
          <p:nvPr/>
        </p:nvSpPr>
        <p:spPr>
          <a:xfrm>
            <a:off x="11631168" y="5806440"/>
            <a:ext cx="402336" cy="402336"/>
          </a:xfrm>
          <a:prstGeom prst="diamond">
            <a:avLst/>
          </a:prstGeom>
          <a:solidFill>
            <a:srgbClr val="E2E7FF">
              <a:alpha val="90000"/>
            </a:srgbClr>
          </a:solidFill>
          <a:ln w="12700">
            <a:solidFill>
              <a:srgbClr val="E2E7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668782" y="379476"/>
            <a:ext cx="7132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理论学习：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在实践中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把准方向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44395" y="939388"/>
            <a:ext cx="10212578" cy="60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A647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(1). 深入学习习近平总书记在庆祝中国共产党成立105周年大会上的重要讲话精神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49808" y="1660779"/>
            <a:ext cx="6309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“六个始终”：中国共产党为什么能的关键密码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749808" y="2273808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73C8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344168" y="2222945"/>
            <a:ext cx="229438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E2A36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始终把准前进方向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rgbClr val="1E2A36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344168" y="2688844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5A6475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249670" y="2292096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73C8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844030" y="2273808"/>
            <a:ext cx="235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始终拥有坚实根基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844030" y="2723896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4304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牢记江山就是人民、人民就是江山，自觉践行全心全意为人民服务的根本宗旨。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49808" y="3759708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73C8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344168" y="3741420"/>
            <a:ext cx="264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始终掌握战略主动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344168" y="4175125"/>
            <a:ext cx="430098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4304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坚持长远目标和阶段目标相统一，确保牢牢掌握事业发展的主动权。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249670" y="3766058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73C8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844030" y="3747770"/>
            <a:ext cx="235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始终走在时代前列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844030" y="4152265"/>
            <a:ext cx="430098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4304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积极识变应变求变，推动工作体现时代性、把握规律性、富于创造性。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49808" y="5157470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73C8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344168" y="5139182"/>
            <a:ext cx="3050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始终保持必胜信心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344168" y="5565140"/>
            <a:ext cx="444068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4304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无论道路如何艰险、挑战如何严峻，总是毫不畏惧、绝不退缩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4304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249670" y="5163820"/>
            <a:ext cx="475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F73C8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844030" y="5145532"/>
            <a:ext cx="251587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始终充满生机活力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844030" y="5561330"/>
            <a:ext cx="430098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4304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以时代发展要求审视自己、以强烈忧患意识警醒自己、以自我革命精神完善自己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43044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42" name="Text 9">
            <a:extLst>
              <a:ext uri="{FF2B5EF4-FFF2-40B4-BE49-F238E27FC236}">
                <a16:creationId xmlns:a16="http://schemas.microsoft.com/office/drawing/2014/main" id="{1BF57C91-EF10-A2FC-8E9D-75709B11926E}"/>
              </a:ext>
            </a:extLst>
          </p:cNvPr>
          <p:cNvSpPr/>
          <p:nvPr/>
        </p:nvSpPr>
        <p:spPr>
          <a:xfrm>
            <a:off x="1344168" y="2689797"/>
            <a:ext cx="430098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坚持解放思想、实事求是、与时俱进、求真务实，在实践中检验和发展真理。</a:t>
            </a:r>
            <a:endParaRPr lang="en-US" sz="1600" dirty="0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5E022110-BACE-DCFE-6541-EBFDB8F078F9}"/>
              </a:ext>
            </a:extLst>
          </p:cNvPr>
          <p:cNvSpPr txBox="1"/>
          <p:nvPr/>
        </p:nvSpPr>
        <p:spPr>
          <a:xfrm>
            <a:off x="11442700" y="6292850"/>
            <a:ext cx="34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</a:rPr>
              <a:t>3</a:t>
            </a:r>
            <a:endParaRPr lang="zh-CN" altLang="en-US" sz="16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E29876-278B-3B3E-B016-9A669B89B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CEE997B-A6C2-00C3-18D7-CFFF73C1B5CE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E4B9A"/>
          </a:solidFill>
          <a:ln w="12700">
            <a:solidFill>
              <a:srgbClr val="2E4B9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3B3220D-49A3-ACB3-F795-25BA3E6FB1FE}"/>
              </a:ext>
            </a:extLst>
          </p:cNvPr>
          <p:cNvSpPr/>
          <p:nvPr/>
        </p:nvSpPr>
        <p:spPr>
          <a:xfrm>
            <a:off x="384048" y="566928"/>
            <a:ext cx="109728" cy="5669280"/>
          </a:xfrm>
          <a:prstGeom prst="rect">
            <a:avLst/>
          </a:prstGeom>
          <a:solidFill>
            <a:srgbClr val="2E4B9A"/>
          </a:solidFill>
          <a:ln w="12700">
            <a:solidFill>
              <a:srgbClr val="2E4B9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DC6B93F-61BA-C722-CD08-C5BF025467E3}"/>
              </a:ext>
            </a:extLst>
          </p:cNvPr>
          <p:cNvSpPr/>
          <p:nvPr/>
        </p:nvSpPr>
        <p:spPr>
          <a:xfrm>
            <a:off x="10881360" y="338328"/>
            <a:ext cx="914400" cy="914400"/>
          </a:xfrm>
          <a:prstGeom prst="diamond">
            <a:avLst/>
          </a:prstGeom>
          <a:solidFill>
            <a:srgbClr val="DCE9FF">
              <a:alpha val="85000"/>
            </a:srgbClr>
          </a:solidFill>
          <a:ln w="12700">
            <a:solidFill>
              <a:srgbClr val="DCE9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E4D9F6C-6771-C109-D328-0A31770B7065}"/>
              </a:ext>
            </a:extLst>
          </p:cNvPr>
          <p:cNvSpPr/>
          <p:nvPr/>
        </p:nvSpPr>
        <p:spPr>
          <a:xfrm>
            <a:off x="11631168" y="5806440"/>
            <a:ext cx="402336" cy="402336"/>
          </a:xfrm>
          <a:prstGeom prst="diamond">
            <a:avLst/>
          </a:prstGeom>
          <a:solidFill>
            <a:srgbClr val="E2E7FF">
              <a:alpha val="90000"/>
            </a:srgbClr>
          </a:solidFill>
          <a:ln w="12700">
            <a:solidFill>
              <a:srgbClr val="E2E7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5314A5F-7C8C-E411-2DE8-F49A9595F913}"/>
              </a:ext>
            </a:extLst>
          </p:cNvPr>
          <p:cNvSpPr/>
          <p:nvPr/>
        </p:nvSpPr>
        <p:spPr>
          <a:xfrm>
            <a:off x="668782" y="379476"/>
            <a:ext cx="7132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理论学习：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在实践中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把准方向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C548304-4C47-17B5-8497-948341B18DF0}"/>
              </a:ext>
            </a:extLst>
          </p:cNvPr>
          <p:cNvSpPr/>
          <p:nvPr/>
        </p:nvSpPr>
        <p:spPr>
          <a:xfrm>
            <a:off x="956183" y="934509"/>
            <a:ext cx="10212578" cy="60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lvl="0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A647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(2).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A647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</a:t>
            </a:r>
            <a:r>
              <a:rPr lang="zh-CN" altLang="en-US" sz="2000" dirty="0">
                <a:solidFill>
                  <a:srgbClr val="5A64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“两优一先”先进事迹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0E3FCB1-5FBD-8039-CB83-11C78F9B9B06}"/>
              </a:ext>
            </a:extLst>
          </p:cNvPr>
          <p:cNvSpPr/>
          <p:nvPr/>
        </p:nvSpPr>
        <p:spPr>
          <a:xfrm>
            <a:off x="1344168" y="2622231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5A6475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06F4FB12-4454-37A1-2B3D-9F735B15439F}"/>
              </a:ext>
            </a:extLst>
          </p:cNvPr>
          <p:cNvSpPr txBox="1"/>
          <p:nvPr/>
        </p:nvSpPr>
        <p:spPr>
          <a:xfrm>
            <a:off x="11442700" y="6292850"/>
            <a:ext cx="34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</a:rPr>
              <a:t>4</a:t>
            </a:r>
            <a:endParaRPr lang="zh-CN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30" name="Text 7">
            <a:extLst>
              <a:ext uri="{FF2B5EF4-FFF2-40B4-BE49-F238E27FC236}">
                <a16:creationId xmlns:a16="http://schemas.microsoft.com/office/drawing/2014/main" id="{A890B3AF-9194-61BE-0532-B0E07FAA2DB1}"/>
              </a:ext>
            </a:extLst>
          </p:cNvPr>
          <p:cNvSpPr/>
          <p:nvPr/>
        </p:nvSpPr>
        <p:spPr>
          <a:xfrm>
            <a:off x="878066" y="1694945"/>
            <a:ext cx="4754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3F73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2400" dirty="0"/>
          </a:p>
        </p:txBody>
      </p:sp>
      <p:sp>
        <p:nvSpPr>
          <p:cNvPr id="32" name="Text 8">
            <a:extLst>
              <a:ext uri="{FF2B5EF4-FFF2-40B4-BE49-F238E27FC236}">
                <a16:creationId xmlns:a16="http://schemas.microsoft.com/office/drawing/2014/main" id="{D63C2ADE-8F72-13E2-D278-6D4BA01AE0BB}"/>
              </a:ext>
            </a:extLst>
          </p:cNvPr>
          <p:cNvSpPr/>
          <p:nvPr/>
        </p:nvSpPr>
        <p:spPr>
          <a:xfrm>
            <a:off x="1499616" y="1733602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0E18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吴建平</a:t>
            </a:r>
            <a:endParaRPr lang="en-US" sz="2200" dirty="0"/>
          </a:p>
        </p:txBody>
      </p:sp>
      <p:sp>
        <p:nvSpPr>
          <p:cNvPr id="34" name="Shape 9">
            <a:extLst>
              <a:ext uri="{FF2B5EF4-FFF2-40B4-BE49-F238E27FC236}">
                <a16:creationId xmlns:a16="http://schemas.microsoft.com/office/drawing/2014/main" id="{C2C7F129-23F4-E31D-30A3-77478D9D7F0A}"/>
              </a:ext>
            </a:extLst>
          </p:cNvPr>
          <p:cNvSpPr/>
          <p:nvPr/>
        </p:nvSpPr>
        <p:spPr>
          <a:xfrm>
            <a:off x="2697238" y="1710742"/>
            <a:ext cx="1947672" cy="292608"/>
          </a:xfrm>
          <a:prstGeom prst="roundRect">
            <a:avLst>
              <a:gd name="adj" fmla="val 18750"/>
            </a:avLst>
          </a:prstGeom>
          <a:solidFill>
            <a:srgbClr val="E6EEFB"/>
          </a:solidFill>
          <a:ln w="12700">
            <a:solidFill>
              <a:srgbClr val="E6EEF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Text 10">
            <a:extLst>
              <a:ext uri="{FF2B5EF4-FFF2-40B4-BE49-F238E27FC236}">
                <a16:creationId xmlns:a16="http://schemas.microsoft.com/office/drawing/2014/main" id="{15A5C894-BD9E-DA87-8069-86382ECBECB5}"/>
              </a:ext>
            </a:extLst>
          </p:cNvPr>
          <p:cNvSpPr/>
          <p:nvPr/>
        </p:nvSpPr>
        <p:spPr>
          <a:xfrm>
            <a:off x="2779776" y="1793038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3F73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全国优秀共产党员</a:t>
            </a:r>
            <a:endParaRPr lang="en-US" sz="1400" dirty="0"/>
          </a:p>
        </p:txBody>
      </p:sp>
      <p:sp>
        <p:nvSpPr>
          <p:cNvPr id="40" name="Text 12">
            <a:extLst>
              <a:ext uri="{FF2B5EF4-FFF2-40B4-BE49-F238E27FC236}">
                <a16:creationId xmlns:a16="http://schemas.microsoft.com/office/drawing/2014/main" id="{C74E300D-4785-E39D-940C-937250BD9D8F}"/>
              </a:ext>
            </a:extLst>
          </p:cNvPr>
          <p:cNvSpPr/>
          <p:nvPr/>
        </p:nvSpPr>
        <p:spPr>
          <a:xfrm>
            <a:off x="1499616" y="2154016"/>
            <a:ext cx="8159112" cy="427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b="1" dirty="0" err="1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参与</a:t>
            </a:r>
            <a:r>
              <a:rPr lang="en-US" b="1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CERNET、CERNET2、FITI 建设，长期推动我国互联网自主自强。</a:t>
            </a:r>
            <a:endParaRPr lang="en-US" b="1" dirty="0"/>
          </a:p>
        </p:txBody>
      </p:sp>
      <p:sp>
        <p:nvSpPr>
          <p:cNvPr id="43" name="Text 13">
            <a:extLst>
              <a:ext uri="{FF2B5EF4-FFF2-40B4-BE49-F238E27FC236}">
                <a16:creationId xmlns:a16="http://schemas.microsoft.com/office/drawing/2014/main" id="{43CF1161-63A2-D326-1F49-A44BD1C6A0CF}"/>
              </a:ext>
            </a:extLst>
          </p:cNvPr>
          <p:cNvSpPr/>
          <p:nvPr/>
        </p:nvSpPr>
        <p:spPr>
          <a:xfrm>
            <a:off x="1499616" y="2571938"/>
            <a:ext cx="6015420" cy="3847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altLang="zh-CN" dirty="0" err="1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学习启示</a:t>
            </a:r>
            <a:r>
              <a:rPr lang="en-US" altLang="zh-CN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r>
              <a:rPr lang="zh-CN" altLang="en-US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摒弃浮躁、沉心钻研，敢于面对“卡脖子”问题。</a:t>
            </a:r>
            <a:endParaRPr lang="en-US" dirty="0"/>
          </a:p>
        </p:txBody>
      </p:sp>
      <p:sp>
        <p:nvSpPr>
          <p:cNvPr id="48" name="Text 15">
            <a:extLst>
              <a:ext uri="{FF2B5EF4-FFF2-40B4-BE49-F238E27FC236}">
                <a16:creationId xmlns:a16="http://schemas.microsoft.com/office/drawing/2014/main" id="{F13808B5-3101-A894-ADA5-A5DC50B0B833}"/>
              </a:ext>
            </a:extLst>
          </p:cNvPr>
          <p:cNvSpPr/>
          <p:nvPr/>
        </p:nvSpPr>
        <p:spPr>
          <a:xfrm>
            <a:off x="859536" y="3244200"/>
            <a:ext cx="4754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3F73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2400" dirty="0"/>
          </a:p>
        </p:txBody>
      </p:sp>
      <p:sp>
        <p:nvSpPr>
          <p:cNvPr id="50" name="Text 16">
            <a:extLst>
              <a:ext uri="{FF2B5EF4-FFF2-40B4-BE49-F238E27FC236}">
                <a16:creationId xmlns:a16="http://schemas.microsoft.com/office/drawing/2014/main" id="{CEDB1EDD-B897-7018-B21F-EB3D024EB43B}"/>
              </a:ext>
            </a:extLst>
          </p:cNvPr>
          <p:cNvSpPr/>
          <p:nvPr/>
        </p:nvSpPr>
        <p:spPr>
          <a:xfrm>
            <a:off x="1499616" y="3293413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0E18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元英进</a:t>
            </a:r>
            <a:endParaRPr lang="en-US" sz="2200" dirty="0"/>
          </a:p>
        </p:txBody>
      </p:sp>
      <p:sp>
        <p:nvSpPr>
          <p:cNvPr id="52" name="Shape 17">
            <a:extLst>
              <a:ext uri="{FF2B5EF4-FFF2-40B4-BE49-F238E27FC236}">
                <a16:creationId xmlns:a16="http://schemas.microsoft.com/office/drawing/2014/main" id="{18BDB716-1B67-A316-1794-6318687C900A}"/>
              </a:ext>
            </a:extLst>
          </p:cNvPr>
          <p:cNvSpPr/>
          <p:nvPr/>
        </p:nvSpPr>
        <p:spPr>
          <a:xfrm>
            <a:off x="2715768" y="3311701"/>
            <a:ext cx="1947672" cy="292608"/>
          </a:xfrm>
          <a:prstGeom prst="roundRect">
            <a:avLst>
              <a:gd name="adj" fmla="val 18750"/>
            </a:avLst>
          </a:prstGeom>
          <a:solidFill>
            <a:srgbClr val="E6EEFB"/>
          </a:solidFill>
          <a:ln w="12700">
            <a:solidFill>
              <a:srgbClr val="E6EEF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4" name="Text 18">
            <a:extLst>
              <a:ext uri="{FF2B5EF4-FFF2-40B4-BE49-F238E27FC236}">
                <a16:creationId xmlns:a16="http://schemas.microsoft.com/office/drawing/2014/main" id="{2480CAC7-8E09-F5CD-C54D-BADAF37C73B9}"/>
              </a:ext>
            </a:extLst>
          </p:cNvPr>
          <p:cNvSpPr/>
          <p:nvPr/>
        </p:nvSpPr>
        <p:spPr>
          <a:xfrm>
            <a:off x="2779776" y="3352849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3F73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全国优秀共产党员</a:t>
            </a:r>
            <a:endParaRPr lang="en-US" sz="1400" dirty="0"/>
          </a:p>
        </p:txBody>
      </p:sp>
      <p:sp>
        <p:nvSpPr>
          <p:cNvPr id="58" name="Text 20">
            <a:extLst>
              <a:ext uri="{FF2B5EF4-FFF2-40B4-BE49-F238E27FC236}">
                <a16:creationId xmlns:a16="http://schemas.microsoft.com/office/drawing/2014/main" id="{0A8FE868-F9A7-06F5-8FCC-73E65EE273BC}"/>
              </a:ext>
            </a:extLst>
          </p:cNvPr>
          <p:cNvSpPr/>
          <p:nvPr/>
        </p:nvSpPr>
        <p:spPr>
          <a:xfrm>
            <a:off x="1499616" y="3821813"/>
            <a:ext cx="72689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b="1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围绕合成生物与生物制造持续攻关，强调团队协同与国家战略需求。</a:t>
            </a:r>
            <a:endParaRPr lang="en-US" b="1" dirty="0"/>
          </a:p>
        </p:txBody>
      </p:sp>
      <p:sp>
        <p:nvSpPr>
          <p:cNvPr id="60" name="Text 21">
            <a:extLst>
              <a:ext uri="{FF2B5EF4-FFF2-40B4-BE49-F238E27FC236}">
                <a16:creationId xmlns:a16="http://schemas.microsoft.com/office/drawing/2014/main" id="{0115AC84-D394-7B05-222D-F2A622CF75C4}"/>
              </a:ext>
            </a:extLst>
          </p:cNvPr>
          <p:cNvSpPr/>
          <p:nvPr/>
        </p:nvSpPr>
        <p:spPr>
          <a:xfrm>
            <a:off x="1499615" y="4276919"/>
            <a:ext cx="95458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 err="1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学习启示</a:t>
            </a:r>
            <a:r>
              <a:rPr lang="en-US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r>
              <a:rPr lang="zh-CN" altLang="en-US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科研不是“一个人的单打独斗”，而是团队协同攻关和国家战略竞争的一部分。</a:t>
            </a:r>
            <a:endParaRPr lang="en-US" dirty="0"/>
          </a:p>
        </p:txBody>
      </p:sp>
      <p:sp>
        <p:nvSpPr>
          <p:cNvPr id="64" name="Text 23">
            <a:extLst>
              <a:ext uri="{FF2B5EF4-FFF2-40B4-BE49-F238E27FC236}">
                <a16:creationId xmlns:a16="http://schemas.microsoft.com/office/drawing/2014/main" id="{3E1AEB1A-AE28-F094-B1A1-6DB12EC3B7B0}"/>
              </a:ext>
            </a:extLst>
          </p:cNvPr>
          <p:cNvSpPr/>
          <p:nvPr/>
        </p:nvSpPr>
        <p:spPr>
          <a:xfrm>
            <a:off x="841248" y="4913473"/>
            <a:ext cx="4754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3F73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2400" dirty="0"/>
          </a:p>
        </p:txBody>
      </p:sp>
      <p:sp>
        <p:nvSpPr>
          <p:cNvPr id="66" name="Text 24">
            <a:extLst>
              <a:ext uri="{FF2B5EF4-FFF2-40B4-BE49-F238E27FC236}">
                <a16:creationId xmlns:a16="http://schemas.microsoft.com/office/drawing/2014/main" id="{0E3DC7B6-0810-B0CF-CAC0-C28AFEE65BA6}"/>
              </a:ext>
            </a:extLst>
          </p:cNvPr>
          <p:cNvSpPr/>
          <p:nvPr/>
        </p:nvSpPr>
        <p:spPr>
          <a:xfrm>
            <a:off x="1499616" y="497433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0E18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王淑芳</a:t>
            </a:r>
            <a:endParaRPr lang="en-US" sz="2200" dirty="0"/>
          </a:p>
        </p:txBody>
      </p:sp>
      <p:sp>
        <p:nvSpPr>
          <p:cNvPr id="68" name="Shape 25">
            <a:extLst>
              <a:ext uri="{FF2B5EF4-FFF2-40B4-BE49-F238E27FC236}">
                <a16:creationId xmlns:a16="http://schemas.microsoft.com/office/drawing/2014/main" id="{6AD1F124-7261-3E77-40DE-53E16E12CFFC}"/>
              </a:ext>
            </a:extLst>
          </p:cNvPr>
          <p:cNvSpPr/>
          <p:nvPr/>
        </p:nvSpPr>
        <p:spPr>
          <a:xfrm>
            <a:off x="2715768" y="4992624"/>
            <a:ext cx="1947672" cy="292608"/>
          </a:xfrm>
          <a:prstGeom prst="roundRect">
            <a:avLst>
              <a:gd name="adj" fmla="val 18750"/>
            </a:avLst>
          </a:prstGeom>
          <a:solidFill>
            <a:srgbClr val="E6EEFB"/>
          </a:solidFill>
          <a:ln w="12700">
            <a:solidFill>
              <a:srgbClr val="E6EEF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0" name="Text 26">
            <a:extLst>
              <a:ext uri="{FF2B5EF4-FFF2-40B4-BE49-F238E27FC236}">
                <a16:creationId xmlns:a16="http://schemas.microsoft.com/office/drawing/2014/main" id="{EA575DC6-9AD7-70EB-E1B2-823A9C4756E3}"/>
              </a:ext>
            </a:extLst>
          </p:cNvPr>
          <p:cNvSpPr/>
          <p:nvPr/>
        </p:nvSpPr>
        <p:spPr>
          <a:xfrm>
            <a:off x="2779776" y="5033772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3F73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全国优秀党务工作者</a:t>
            </a:r>
            <a:endParaRPr lang="en-US" sz="1400" dirty="0"/>
          </a:p>
        </p:txBody>
      </p:sp>
      <p:sp>
        <p:nvSpPr>
          <p:cNvPr id="74" name="Text 28">
            <a:extLst>
              <a:ext uri="{FF2B5EF4-FFF2-40B4-BE49-F238E27FC236}">
                <a16:creationId xmlns:a16="http://schemas.microsoft.com/office/drawing/2014/main" id="{BC777910-35AF-04B3-FEED-4C873A6D0D9A}"/>
              </a:ext>
            </a:extLst>
          </p:cNvPr>
          <p:cNvSpPr/>
          <p:nvPr/>
        </p:nvSpPr>
        <p:spPr>
          <a:xfrm>
            <a:off x="1499615" y="5492165"/>
            <a:ext cx="766860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b="1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推进党建与教学科研融合，带学生基层调研，把科研问题与真实需求结合。</a:t>
            </a:r>
            <a:endParaRPr lang="en-US" b="1" dirty="0"/>
          </a:p>
        </p:txBody>
      </p:sp>
      <p:sp>
        <p:nvSpPr>
          <p:cNvPr id="76" name="Text 29">
            <a:extLst>
              <a:ext uri="{FF2B5EF4-FFF2-40B4-BE49-F238E27FC236}">
                <a16:creationId xmlns:a16="http://schemas.microsoft.com/office/drawing/2014/main" id="{D7DA548C-5AB9-0908-D710-A276166001E8}"/>
              </a:ext>
            </a:extLst>
          </p:cNvPr>
          <p:cNvSpPr/>
          <p:nvPr/>
        </p:nvSpPr>
        <p:spPr>
          <a:xfrm>
            <a:off x="1499615" y="593445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学习启示：科研、育人和社会实践不是彼此割裂的。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69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4F7BE-5EC6-244D-261F-66315432F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5573101-C80C-133B-FF84-BAA28E1A938F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E4B9A"/>
          </a:solidFill>
          <a:ln w="12700">
            <a:solidFill>
              <a:srgbClr val="2E4B9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A77164E-1AB9-ED07-5665-99EC3753EDB8}"/>
              </a:ext>
            </a:extLst>
          </p:cNvPr>
          <p:cNvSpPr/>
          <p:nvPr/>
        </p:nvSpPr>
        <p:spPr>
          <a:xfrm>
            <a:off x="384048" y="566928"/>
            <a:ext cx="109728" cy="5669280"/>
          </a:xfrm>
          <a:prstGeom prst="rect">
            <a:avLst/>
          </a:prstGeom>
          <a:solidFill>
            <a:srgbClr val="2E4B9A"/>
          </a:solidFill>
          <a:ln w="12700">
            <a:solidFill>
              <a:srgbClr val="2E4B9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A21DCCB-5929-03C7-C8E4-32A539A4FE55}"/>
              </a:ext>
            </a:extLst>
          </p:cNvPr>
          <p:cNvSpPr/>
          <p:nvPr/>
        </p:nvSpPr>
        <p:spPr>
          <a:xfrm>
            <a:off x="10881360" y="338328"/>
            <a:ext cx="914400" cy="914400"/>
          </a:xfrm>
          <a:prstGeom prst="diamond">
            <a:avLst/>
          </a:prstGeom>
          <a:solidFill>
            <a:srgbClr val="DCE9FF">
              <a:alpha val="85000"/>
            </a:srgbClr>
          </a:solidFill>
          <a:ln w="12700">
            <a:solidFill>
              <a:srgbClr val="DCE9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FC554F1F-2643-5FBB-44FF-035A9809D1D3}"/>
              </a:ext>
            </a:extLst>
          </p:cNvPr>
          <p:cNvSpPr/>
          <p:nvPr/>
        </p:nvSpPr>
        <p:spPr>
          <a:xfrm>
            <a:off x="11631168" y="5806440"/>
            <a:ext cx="402336" cy="402336"/>
          </a:xfrm>
          <a:prstGeom prst="diamond">
            <a:avLst/>
          </a:prstGeom>
          <a:solidFill>
            <a:srgbClr val="E2E7FF">
              <a:alpha val="90000"/>
            </a:srgbClr>
          </a:solidFill>
          <a:ln w="12700">
            <a:solidFill>
              <a:srgbClr val="E2E7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B8DEABC-73B3-7C15-593E-DCBC5DE392E3}"/>
              </a:ext>
            </a:extLst>
          </p:cNvPr>
          <p:cNvSpPr/>
          <p:nvPr/>
        </p:nvSpPr>
        <p:spPr>
          <a:xfrm>
            <a:off x="668782" y="379476"/>
            <a:ext cx="7132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理论学习：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在实践中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B132A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把准方向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DFB56CB-E191-A404-92B0-EAE3E7C5183A}"/>
              </a:ext>
            </a:extLst>
          </p:cNvPr>
          <p:cNvSpPr/>
          <p:nvPr/>
        </p:nvSpPr>
        <p:spPr>
          <a:xfrm>
            <a:off x="718439" y="829763"/>
            <a:ext cx="10212578" cy="60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lvl="0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A647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(3).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A6475"/>
                </a:solidFill>
                <a:effectLst/>
                <a:uLnTx/>
                <a:uFillTx/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</a:t>
            </a:r>
            <a:r>
              <a:rPr lang="zh-CN" altLang="en-US" sz="2000" dirty="0">
                <a:solidFill>
                  <a:srgbClr val="5A64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清华大学树立和践行正确政绩观正反面案例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C24E3FC4-609C-76BB-A8F3-337C04E37F30}"/>
              </a:ext>
            </a:extLst>
          </p:cNvPr>
          <p:cNvSpPr txBox="1"/>
          <p:nvPr/>
        </p:nvSpPr>
        <p:spPr>
          <a:xfrm>
            <a:off x="11442700" y="6292850"/>
            <a:ext cx="34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</a:rPr>
              <a:t>5</a:t>
            </a:r>
            <a:endParaRPr lang="zh-CN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3C8D3596-63A6-CCE6-935D-453D6CD37AB2}"/>
              </a:ext>
            </a:extLst>
          </p:cNvPr>
          <p:cNvSpPr/>
          <p:nvPr/>
        </p:nvSpPr>
        <p:spPr>
          <a:xfrm>
            <a:off x="717804" y="1476756"/>
            <a:ext cx="2578608" cy="4901184"/>
          </a:xfrm>
          <a:prstGeom prst="rect">
            <a:avLst/>
          </a:prstGeom>
          <a:solidFill>
            <a:srgbClr val="E8EEF7">
              <a:alpha val="75000"/>
            </a:srgbClr>
          </a:solidFill>
          <a:ln w="12700">
            <a:solidFill>
              <a:srgbClr val="E8EEF7">
                <a:alpha val="0"/>
              </a:srgbClr>
            </a:solidFill>
            <a:prstDash val="solid"/>
          </a:ln>
        </p:spPr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F86E7B6A-DED7-168B-0409-750CB6925F73}"/>
              </a:ext>
            </a:extLst>
          </p:cNvPr>
          <p:cNvSpPr/>
          <p:nvPr/>
        </p:nvSpPr>
        <p:spPr>
          <a:xfrm>
            <a:off x="685800" y="1435608"/>
            <a:ext cx="2578608" cy="4901184"/>
          </a:xfrm>
          <a:prstGeom prst="roundRect">
            <a:avLst>
              <a:gd name="adj" fmla="val 1773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07B269CB-7309-EDD9-1B1B-DD301E8F5D00}"/>
              </a:ext>
            </a:extLst>
          </p:cNvPr>
          <p:cNvSpPr/>
          <p:nvPr/>
        </p:nvSpPr>
        <p:spPr>
          <a:xfrm>
            <a:off x="685800" y="1435608"/>
            <a:ext cx="2578608" cy="73152"/>
          </a:xfrm>
          <a:prstGeom prst="rect">
            <a:avLst/>
          </a:prstGeom>
          <a:solidFill>
            <a:srgbClr val="4C78C6"/>
          </a:solidFill>
          <a:ln w="12700">
            <a:solidFill>
              <a:srgbClr val="4C78C6"/>
            </a:solidFill>
            <a:prstDash val="solid"/>
          </a:ln>
        </p:spPr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A04CCAE5-40D4-FE00-364B-B4C043B59020}"/>
              </a:ext>
            </a:extLst>
          </p:cNvPr>
          <p:cNvSpPr/>
          <p:nvPr/>
        </p:nvSpPr>
        <p:spPr>
          <a:xfrm>
            <a:off x="861080" y="1605680"/>
            <a:ext cx="966176" cy="367155"/>
          </a:xfrm>
          <a:prstGeom prst="roundRect">
            <a:avLst>
              <a:gd name="adj" fmla="val 9375"/>
            </a:avLst>
          </a:prstGeom>
          <a:solidFill>
            <a:srgbClr val="E7EFFB"/>
          </a:solidFill>
          <a:ln w="12700">
            <a:solidFill>
              <a:srgbClr val="E7EFFB"/>
            </a:solidFill>
            <a:prstDash val="solid"/>
          </a:ln>
        </p:spPr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9299874B-A449-E98D-57FA-94968CD09632}"/>
              </a:ext>
            </a:extLst>
          </p:cNvPr>
          <p:cNvSpPr/>
          <p:nvPr/>
        </p:nvSpPr>
        <p:spPr>
          <a:xfrm>
            <a:off x="868680" y="1661922"/>
            <a:ext cx="950976" cy="28575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5F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正面典型</a:t>
            </a:r>
            <a:endParaRPr lang="en-US" sz="1400" dirty="0"/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E3244D84-C6EC-43AC-6C96-E7983170F9FA}"/>
              </a:ext>
            </a:extLst>
          </p:cNvPr>
          <p:cNvSpPr/>
          <p:nvPr/>
        </p:nvSpPr>
        <p:spPr>
          <a:xfrm>
            <a:off x="868680" y="2057400"/>
            <a:ext cx="2212848" cy="49377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62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核研院“200号”</a:t>
            </a:r>
            <a:endParaRPr lang="en-US" sz="1620" dirty="0"/>
          </a:p>
        </p:txBody>
      </p:sp>
      <p:sp>
        <p:nvSpPr>
          <p:cNvPr id="22" name="Shape 12">
            <a:extLst>
              <a:ext uri="{FF2B5EF4-FFF2-40B4-BE49-F238E27FC236}">
                <a16:creationId xmlns:a16="http://schemas.microsoft.com/office/drawing/2014/main" id="{969E17FF-D8FE-C9AB-81B9-533295CDE16D}"/>
              </a:ext>
            </a:extLst>
          </p:cNvPr>
          <p:cNvSpPr/>
          <p:nvPr/>
        </p:nvSpPr>
        <p:spPr>
          <a:xfrm>
            <a:off x="868680" y="2596896"/>
            <a:ext cx="2212848" cy="0"/>
          </a:xfrm>
          <a:prstGeom prst="line">
            <a:avLst/>
          </a:prstGeom>
          <a:noFill/>
          <a:ln w="10160">
            <a:solidFill>
              <a:srgbClr val="CBD5E1"/>
            </a:solidFill>
            <a:prstDash val="solid"/>
          </a:ln>
        </p:spPr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035EB744-FB64-2380-014B-5EC36E70466E}"/>
              </a:ext>
            </a:extLst>
          </p:cNvPr>
          <p:cNvSpPr/>
          <p:nvPr/>
        </p:nvSpPr>
        <p:spPr>
          <a:xfrm>
            <a:off x="868680" y="2779776"/>
            <a:ext cx="2212848" cy="2697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研院从上世纪六十年代起，在设备短缺、条件艰苦的环境中开展核能研究。老一辈科研人员自主设计实验装置，从“0到1”突破关键技术；团队长期面向国家能源安全，持续推进高温气冷堆等关键技术攻关，支撑世界首座第四代核电站商业运行。</a:t>
            </a:r>
            <a:endParaRPr lang="en-US" sz="1500" dirty="0"/>
          </a:p>
        </p:txBody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41111CDA-7A03-BAD7-D850-C9230CC1330D}"/>
              </a:ext>
            </a:extLst>
          </p:cNvPr>
          <p:cNvSpPr/>
          <p:nvPr/>
        </p:nvSpPr>
        <p:spPr>
          <a:xfrm>
            <a:off x="861080" y="5633551"/>
            <a:ext cx="2212848" cy="438912"/>
          </a:xfrm>
          <a:prstGeom prst="roundRect">
            <a:avLst>
              <a:gd name="adj" fmla="val 8333"/>
            </a:avLst>
          </a:prstGeom>
          <a:solidFill>
            <a:srgbClr val="F2F6FD"/>
          </a:solidFill>
          <a:ln w="12700">
            <a:solidFill>
              <a:srgbClr val="F2F6FD"/>
            </a:solidFill>
            <a:prstDash val="solid"/>
          </a:ln>
        </p:spPr>
      </p:sp>
      <p:sp>
        <p:nvSpPr>
          <p:cNvPr id="28" name="Text 15">
            <a:extLst>
              <a:ext uri="{FF2B5EF4-FFF2-40B4-BE49-F238E27FC236}">
                <a16:creationId xmlns:a16="http://schemas.microsoft.com/office/drawing/2014/main" id="{0DB8AA6B-EFD3-979C-9CA3-CD59CC84B1F7}"/>
              </a:ext>
            </a:extLst>
          </p:cNvPr>
          <p:cNvSpPr/>
          <p:nvPr/>
        </p:nvSpPr>
        <p:spPr>
          <a:xfrm>
            <a:off x="932688" y="5714999"/>
            <a:ext cx="2011680" cy="243739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5F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长期攻关 · 服务国家需求</a:t>
            </a:r>
            <a:endParaRPr lang="en-US" sz="1400" dirty="0"/>
          </a:p>
        </p:txBody>
      </p:sp>
      <p:sp>
        <p:nvSpPr>
          <p:cNvPr id="31" name="Shape 16">
            <a:extLst>
              <a:ext uri="{FF2B5EF4-FFF2-40B4-BE49-F238E27FC236}">
                <a16:creationId xmlns:a16="http://schemas.microsoft.com/office/drawing/2014/main" id="{757E7A5F-C12C-B124-2984-FABACD6415B4}"/>
              </a:ext>
            </a:extLst>
          </p:cNvPr>
          <p:cNvSpPr/>
          <p:nvPr/>
        </p:nvSpPr>
        <p:spPr>
          <a:xfrm>
            <a:off x="3461004" y="1476756"/>
            <a:ext cx="2578608" cy="4901184"/>
          </a:xfrm>
          <a:prstGeom prst="rect">
            <a:avLst/>
          </a:prstGeom>
          <a:solidFill>
            <a:srgbClr val="E8EEF7">
              <a:alpha val="75000"/>
            </a:srgbClr>
          </a:solidFill>
          <a:ln w="12700">
            <a:solidFill>
              <a:srgbClr val="E8EEF7">
                <a:alpha val="0"/>
              </a:srgbClr>
            </a:solidFill>
            <a:prstDash val="solid"/>
          </a:ln>
        </p:spPr>
      </p:sp>
      <p:sp>
        <p:nvSpPr>
          <p:cNvPr id="35" name="Shape 17">
            <a:extLst>
              <a:ext uri="{FF2B5EF4-FFF2-40B4-BE49-F238E27FC236}">
                <a16:creationId xmlns:a16="http://schemas.microsoft.com/office/drawing/2014/main" id="{F3D8F86E-B19F-3082-2DEF-BCA77B3CF2EF}"/>
              </a:ext>
            </a:extLst>
          </p:cNvPr>
          <p:cNvSpPr/>
          <p:nvPr/>
        </p:nvSpPr>
        <p:spPr>
          <a:xfrm>
            <a:off x="3429000" y="1435608"/>
            <a:ext cx="2578608" cy="4901184"/>
          </a:xfrm>
          <a:prstGeom prst="roundRect">
            <a:avLst>
              <a:gd name="adj" fmla="val 1773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8" name="Shape 18">
            <a:extLst>
              <a:ext uri="{FF2B5EF4-FFF2-40B4-BE49-F238E27FC236}">
                <a16:creationId xmlns:a16="http://schemas.microsoft.com/office/drawing/2014/main" id="{410E7D5C-2039-C0DC-A057-8CEC3E623A38}"/>
              </a:ext>
            </a:extLst>
          </p:cNvPr>
          <p:cNvSpPr/>
          <p:nvPr/>
        </p:nvSpPr>
        <p:spPr>
          <a:xfrm>
            <a:off x="3429000" y="1435608"/>
            <a:ext cx="2578608" cy="73152"/>
          </a:xfrm>
          <a:prstGeom prst="rect">
            <a:avLst/>
          </a:prstGeom>
          <a:solidFill>
            <a:srgbClr val="4C78C6"/>
          </a:solidFill>
          <a:ln w="12700">
            <a:solidFill>
              <a:srgbClr val="4C78C6"/>
            </a:solidFill>
            <a:prstDash val="solid"/>
          </a:ln>
        </p:spPr>
      </p:sp>
      <p:sp>
        <p:nvSpPr>
          <p:cNvPr id="47" name="Text 21">
            <a:extLst>
              <a:ext uri="{FF2B5EF4-FFF2-40B4-BE49-F238E27FC236}">
                <a16:creationId xmlns:a16="http://schemas.microsoft.com/office/drawing/2014/main" id="{A14409D7-DF74-B56D-A791-D340B119F42C}"/>
              </a:ext>
            </a:extLst>
          </p:cNvPr>
          <p:cNvSpPr/>
          <p:nvPr/>
        </p:nvSpPr>
        <p:spPr>
          <a:xfrm>
            <a:off x="3611880" y="2057400"/>
            <a:ext cx="2212848" cy="49377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62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陈皓明</a:t>
            </a:r>
            <a:endParaRPr lang="en-US" sz="1620" dirty="0"/>
          </a:p>
        </p:txBody>
      </p:sp>
      <p:sp>
        <p:nvSpPr>
          <p:cNvPr id="51" name="Shape 22">
            <a:extLst>
              <a:ext uri="{FF2B5EF4-FFF2-40B4-BE49-F238E27FC236}">
                <a16:creationId xmlns:a16="http://schemas.microsoft.com/office/drawing/2014/main" id="{DAE5EB19-B5EE-EBCB-4255-6E005DFA2B68}"/>
              </a:ext>
            </a:extLst>
          </p:cNvPr>
          <p:cNvSpPr/>
          <p:nvPr/>
        </p:nvSpPr>
        <p:spPr>
          <a:xfrm>
            <a:off x="3611880" y="2596896"/>
            <a:ext cx="2212848" cy="0"/>
          </a:xfrm>
          <a:prstGeom prst="line">
            <a:avLst/>
          </a:prstGeom>
          <a:noFill/>
          <a:ln w="10160">
            <a:solidFill>
              <a:srgbClr val="CBD5E1"/>
            </a:solidFill>
            <a:prstDash val="solid"/>
          </a:ln>
        </p:spPr>
      </p:sp>
      <p:sp>
        <p:nvSpPr>
          <p:cNvPr id="55" name="Text 23">
            <a:extLst>
              <a:ext uri="{FF2B5EF4-FFF2-40B4-BE49-F238E27FC236}">
                <a16:creationId xmlns:a16="http://schemas.microsoft.com/office/drawing/2014/main" id="{C78666C4-E874-9232-7D01-AD6DC7F90C90}"/>
              </a:ext>
            </a:extLst>
          </p:cNvPr>
          <p:cNvSpPr/>
          <p:nvPr/>
        </p:nvSpPr>
        <p:spPr>
          <a:xfrm>
            <a:off x="3611880" y="2779776"/>
            <a:ext cx="2212848" cy="2697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长期从事研究生教育管理和改革。参与培养方案、博士生资格考试、博士论文匿名评审、课程建设和质量保障等制度建设；推动研究生培养从规模扩张转向质量提升，把许多“看不见”的基础工作做实做细。</a:t>
            </a:r>
            <a:endParaRPr lang="en-US" sz="1500" dirty="0"/>
          </a:p>
        </p:txBody>
      </p:sp>
      <p:sp>
        <p:nvSpPr>
          <p:cNvPr id="57" name="Shape 24">
            <a:extLst>
              <a:ext uri="{FF2B5EF4-FFF2-40B4-BE49-F238E27FC236}">
                <a16:creationId xmlns:a16="http://schemas.microsoft.com/office/drawing/2014/main" id="{D05FD0B5-950B-73D3-3781-E6ED112E1C46}"/>
              </a:ext>
            </a:extLst>
          </p:cNvPr>
          <p:cNvSpPr/>
          <p:nvPr/>
        </p:nvSpPr>
        <p:spPr>
          <a:xfrm>
            <a:off x="3611880" y="5633551"/>
            <a:ext cx="2212848" cy="438912"/>
          </a:xfrm>
          <a:prstGeom prst="roundRect">
            <a:avLst>
              <a:gd name="adj" fmla="val 8333"/>
            </a:avLst>
          </a:prstGeom>
          <a:solidFill>
            <a:srgbClr val="F2F6FD"/>
          </a:solidFill>
          <a:ln w="12700">
            <a:solidFill>
              <a:srgbClr val="F2F6FD"/>
            </a:solidFill>
            <a:prstDash val="solid"/>
          </a:ln>
        </p:spPr>
      </p:sp>
      <p:sp>
        <p:nvSpPr>
          <p:cNvPr id="61" name="Text 25">
            <a:extLst>
              <a:ext uri="{FF2B5EF4-FFF2-40B4-BE49-F238E27FC236}">
                <a16:creationId xmlns:a16="http://schemas.microsoft.com/office/drawing/2014/main" id="{B8574C76-7D09-102C-234E-C050EDE004A0}"/>
              </a:ext>
            </a:extLst>
          </p:cNvPr>
          <p:cNvSpPr/>
          <p:nvPr/>
        </p:nvSpPr>
        <p:spPr>
          <a:xfrm>
            <a:off x="3675888" y="5715000"/>
            <a:ext cx="2011680" cy="24373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5F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深耕育人 · 完善培养体系</a:t>
            </a:r>
            <a:endParaRPr lang="en-US" sz="1400" dirty="0"/>
          </a:p>
        </p:txBody>
      </p:sp>
      <p:sp>
        <p:nvSpPr>
          <p:cNvPr id="63" name="Shape 26">
            <a:extLst>
              <a:ext uri="{FF2B5EF4-FFF2-40B4-BE49-F238E27FC236}">
                <a16:creationId xmlns:a16="http://schemas.microsoft.com/office/drawing/2014/main" id="{AD5C3DE1-CD9B-9B05-54E4-19296732C00B}"/>
              </a:ext>
            </a:extLst>
          </p:cNvPr>
          <p:cNvSpPr/>
          <p:nvPr/>
        </p:nvSpPr>
        <p:spPr>
          <a:xfrm>
            <a:off x="6204204" y="1476756"/>
            <a:ext cx="2578608" cy="4901184"/>
          </a:xfrm>
          <a:prstGeom prst="rect">
            <a:avLst/>
          </a:prstGeom>
          <a:solidFill>
            <a:srgbClr val="E8EEF7">
              <a:alpha val="75000"/>
            </a:srgbClr>
          </a:solidFill>
          <a:ln w="12700">
            <a:solidFill>
              <a:srgbClr val="E8EEF7">
                <a:alpha val="0"/>
              </a:srgbClr>
            </a:solidFill>
            <a:prstDash val="solid"/>
          </a:ln>
        </p:spPr>
      </p:sp>
      <p:sp>
        <p:nvSpPr>
          <p:cNvPr id="67" name="Shape 27">
            <a:extLst>
              <a:ext uri="{FF2B5EF4-FFF2-40B4-BE49-F238E27FC236}">
                <a16:creationId xmlns:a16="http://schemas.microsoft.com/office/drawing/2014/main" id="{F91EFFB7-5D38-6465-5BA2-406A92851C11}"/>
              </a:ext>
            </a:extLst>
          </p:cNvPr>
          <p:cNvSpPr/>
          <p:nvPr/>
        </p:nvSpPr>
        <p:spPr>
          <a:xfrm>
            <a:off x="6172200" y="1435608"/>
            <a:ext cx="2578608" cy="4901184"/>
          </a:xfrm>
          <a:prstGeom prst="roundRect">
            <a:avLst>
              <a:gd name="adj" fmla="val 1773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71" name="Shape 28">
            <a:extLst>
              <a:ext uri="{FF2B5EF4-FFF2-40B4-BE49-F238E27FC236}">
                <a16:creationId xmlns:a16="http://schemas.microsoft.com/office/drawing/2014/main" id="{DE3546B0-97F9-8721-3305-8FB0BB4179EC}"/>
              </a:ext>
            </a:extLst>
          </p:cNvPr>
          <p:cNvSpPr/>
          <p:nvPr/>
        </p:nvSpPr>
        <p:spPr>
          <a:xfrm>
            <a:off x="6172200" y="1435608"/>
            <a:ext cx="2578608" cy="73152"/>
          </a:xfrm>
          <a:prstGeom prst="rect">
            <a:avLst/>
          </a:prstGeom>
          <a:solidFill>
            <a:srgbClr val="9A4B4B"/>
          </a:solidFill>
          <a:ln w="12700">
            <a:solidFill>
              <a:srgbClr val="9A4B4B"/>
            </a:solidFill>
            <a:prstDash val="solid"/>
          </a:ln>
        </p:spPr>
      </p:sp>
      <p:sp>
        <p:nvSpPr>
          <p:cNvPr id="73" name="Shape 29">
            <a:extLst>
              <a:ext uri="{FF2B5EF4-FFF2-40B4-BE49-F238E27FC236}">
                <a16:creationId xmlns:a16="http://schemas.microsoft.com/office/drawing/2014/main" id="{3E06C0AB-AC99-209D-BF32-96357BA08AE7}"/>
              </a:ext>
            </a:extLst>
          </p:cNvPr>
          <p:cNvSpPr/>
          <p:nvPr/>
        </p:nvSpPr>
        <p:spPr>
          <a:xfrm>
            <a:off x="6355080" y="1620228"/>
            <a:ext cx="950976" cy="358919"/>
          </a:xfrm>
          <a:prstGeom prst="roundRect">
            <a:avLst>
              <a:gd name="adj" fmla="val 9375"/>
            </a:avLst>
          </a:prstGeom>
          <a:solidFill>
            <a:srgbClr val="F5EAEA"/>
          </a:solidFill>
          <a:ln w="12700">
            <a:solidFill>
              <a:srgbClr val="F5EAEA"/>
            </a:solidFill>
            <a:prstDash val="solid"/>
          </a:ln>
        </p:spPr>
      </p:sp>
      <p:sp>
        <p:nvSpPr>
          <p:cNvPr id="77" name="Text 30">
            <a:extLst>
              <a:ext uri="{FF2B5EF4-FFF2-40B4-BE49-F238E27FC236}">
                <a16:creationId xmlns:a16="http://schemas.microsoft.com/office/drawing/2014/main" id="{A3419E1F-8DC5-8453-2CFC-6F9BE3F82B83}"/>
              </a:ext>
            </a:extLst>
          </p:cNvPr>
          <p:cNvSpPr/>
          <p:nvPr/>
        </p:nvSpPr>
        <p:spPr>
          <a:xfrm>
            <a:off x="6403086" y="1700781"/>
            <a:ext cx="854964" cy="20468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反面案例</a:t>
            </a:r>
            <a:endParaRPr lang="en-US" sz="1400" dirty="0"/>
          </a:p>
        </p:txBody>
      </p:sp>
      <p:sp>
        <p:nvSpPr>
          <p:cNvPr id="79" name="Text 31">
            <a:extLst>
              <a:ext uri="{FF2B5EF4-FFF2-40B4-BE49-F238E27FC236}">
                <a16:creationId xmlns:a16="http://schemas.microsoft.com/office/drawing/2014/main" id="{C88F541B-EF4F-45ED-F595-1E31FF9E7FC4}"/>
              </a:ext>
            </a:extLst>
          </p:cNvPr>
          <p:cNvSpPr/>
          <p:nvPr/>
        </p:nvSpPr>
        <p:spPr>
          <a:xfrm>
            <a:off x="6355080" y="2057400"/>
            <a:ext cx="2212848" cy="49377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62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继续教育学院案例</a:t>
            </a:r>
            <a:endParaRPr lang="en-US" sz="1620" dirty="0"/>
          </a:p>
        </p:txBody>
      </p:sp>
      <p:sp>
        <p:nvSpPr>
          <p:cNvPr id="81" name="Shape 32">
            <a:extLst>
              <a:ext uri="{FF2B5EF4-FFF2-40B4-BE49-F238E27FC236}">
                <a16:creationId xmlns:a16="http://schemas.microsoft.com/office/drawing/2014/main" id="{1B5DF0A5-1DF9-92AD-285A-517F9C93B128}"/>
              </a:ext>
            </a:extLst>
          </p:cNvPr>
          <p:cNvSpPr/>
          <p:nvPr/>
        </p:nvSpPr>
        <p:spPr>
          <a:xfrm>
            <a:off x="6355080" y="2596896"/>
            <a:ext cx="2212848" cy="0"/>
          </a:xfrm>
          <a:prstGeom prst="line">
            <a:avLst/>
          </a:prstGeom>
          <a:noFill/>
          <a:ln w="10160">
            <a:solidFill>
              <a:srgbClr val="CBD5E1"/>
            </a:solidFill>
            <a:prstDash val="solid"/>
          </a:ln>
        </p:spPr>
      </p:sp>
      <p:sp>
        <p:nvSpPr>
          <p:cNvPr id="83" name="Text 33">
            <a:extLst>
              <a:ext uri="{FF2B5EF4-FFF2-40B4-BE49-F238E27FC236}">
                <a16:creationId xmlns:a16="http://schemas.microsoft.com/office/drawing/2014/main" id="{78782231-5E6E-0D5D-4A84-9C9827015687}"/>
              </a:ext>
            </a:extLst>
          </p:cNvPr>
          <p:cNvSpPr/>
          <p:nvPr/>
        </p:nvSpPr>
        <p:spPr>
          <a:xfrm>
            <a:off x="6355080" y="2779776"/>
            <a:ext cx="2212848" cy="2697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在继续教育业务收入持续下降的情况下，原领导班子仍违规决策调整薪酬，导致个别干部收入明显提高，而学院职工平均薪酬基本未变。案例暴露出脱离实际、片面考虑局部利益、决策程序不严的问题。</a:t>
            </a:r>
            <a:endParaRPr lang="en-US" sz="1500" dirty="0"/>
          </a:p>
        </p:txBody>
      </p:sp>
      <p:sp>
        <p:nvSpPr>
          <p:cNvPr id="85" name="Shape 34">
            <a:extLst>
              <a:ext uri="{FF2B5EF4-FFF2-40B4-BE49-F238E27FC236}">
                <a16:creationId xmlns:a16="http://schemas.microsoft.com/office/drawing/2014/main" id="{F2931A3C-A5ED-76E6-09EA-08894980D95B}"/>
              </a:ext>
            </a:extLst>
          </p:cNvPr>
          <p:cNvSpPr/>
          <p:nvPr/>
        </p:nvSpPr>
        <p:spPr>
          <a:xfrm>
            <a:off x="6355080" y="5633762"/>
            <a:ext cx="2212848" cy="438912"/>
          </a:xfrm>
          <a:prstGeom prst="roundRect">
            <a:avLst>
              <a:gd name="adj" fmla="val 8333"/>
            </a:avLst>
          </a:prstGeom>
          <a:solidFill>
            <a:srgbClr val="FBF3F3"/>
          </a:solidFill>
          <a:ln w="12700">
            <a:solidFill>
              <a:srgbClr val="FBF3F3"/>
            </a:solidFill>
            <a:prstDash val="solid"/>
          </a:ln>
        </p:spPr>
      </p:sp>
      <p:sp>
        <p:nvSpPr>
          <p:cNvPr id="87" name="Text 35">
            <a:extLst>
              <a:ext uri="{FF2B5EF4-FFF2-40B4-BE49-F238E27FC236}">
                <a16:creationId xmlns:a16="http://schemas.microsoft.com/office/drawing/2014/main" id="{C6C07107-4C1B-8710-A5C4-97A88D0187BE}"/>
              </a:ext>
            </a:extLst>
          </p:cNvPr>
          <p:cNvSpPr/>
          <p:nvPr/>
        </p:nvSpPr>
        <p:spPr>
          <a:xfrm>
            <a:off x="6492240" y="5737857"/>
            <a:ext cx="1938528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脱离实际 · 决策失当</a:t>
            </a:r>
            <a:endParaRPr lang="en-US" sz="1400" dirty="0"/>
          </a:p>
        </p:txBody>
      </p:sp>
      <p:sp>
        <p:nvSpPr>
          <p:cNvPr id="89" name="Shape 36">
            <a:extLst>
              <a:ext uri="{FF2B5EF4-FFF2-40B4-BE49-F238E27FC236}">
                <a16:creationId xmlns:a16="http://schemas.microsoft.com/office/drawing/2014/main" id="{CF79E08A-1DC7-F491-6F09-23F88AC47533}"/>
              </a:ext>
            </a:extLst>
          </p:cNvPr>
          <p:cNvSpPr/>
          <p:nvPr/>
        </p:nvSpPr>
        <p:spPr>
          <a:xfrm>
            <a:off x="8947404" y="1476756"/>
            <a:ext cx="2578608" cy="4901184"/>
          </a:xfrm>
          <a:prstGeom prst="rect">
            <a:avLst/>
          </a:prstGeom>
          <a:solidFill>
            <a:srgbClr val="E8EEF7">
              <a:alpha val="75000"/>
            </a:srgbClr>
          </a:solidFill>
          <a:ln w="12700">
            <a:solidFill>
              <a:srgbClr val="E8EEF7">
                <a:alpha val="0"/>
              </a:srgbClr>
            </a:solidFill>
            <a:prstDash val="solid"/>
          </a:ln>
        </p:spPr>
      </p:sp>
      <p:sp>
        <p:nvSpPr>
          <p:cNvPr id="91" name="Shape 37">
            <a:extLst>
              <a:ext uri="{FF2B5EF4-FFF2-40B4-BE49-F238E27FC236}">
                <a16:creationId xmlns:a16="http://schemas.microsoft.com/office/drawing/2014/main" id="{EE7F8ECE-4CE9-BF96-00E2-17BBC66C279E}"/>
              </a:ext>
            </a:extLst>
          </p:cNvPr>
          <p:cNvSpPr/>
          <p:nvPr/>
        </p:nvSpPr>
        <p:spPr>
          <a:xfrm>
            <a:off x="8915400" y="1435608"/>
            <a:ext cx="2578608" cy="4901184"/>
          </a:xfrm>
          <a:prstGeom prst="roundRect">
            <a:avLst>
              <a:gd name="adj" fmla="val 1773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3" name="Shape 38">
            <a:extLst>
              <a:ext uri="{FF2B5EF4-FFF2-40B4-BE49-F238E27FC236}">
                <a16:creationId xmlns:a16="http://schemas.microsoft.com/office/drawing/2014/main" id="{434F8535-DAD0-75A1-1718-1D40E7B94735}"/>
              </a:ext>
            </a:extLst>
          </p:cNvPr>
          <p:cNvSpPr/>
          <p:nvPr/>
        </p:nvSpPr>
        <p:spPr>
          <a:xfrm>
            <a:off x="8915400" y="1435608"/>
            <a:ext cx="2578608" cy="73152"/>
          </a:xfrm>
          <a:prstGeom prst="rect">
            <a:avLst/>
          </a:prstGeom>
          <a:solidFill>
            <a:srgbClr val="9A4B4B"/>
          </a:solidFill>
          <a:ln w="12700">
            <a:solidFill>
              <a:srgbClr val="9A4B4B"/>
            </a:solidFill>
            <a:prstDash val="solid"/>
          </a:ln>
        </p:spPr>
      </p:sp>
      <p:sp>
        <p:nvSpPr>
          <p:cNvPr id="99" name="Text 41">
            <a:extLst>
              <a:ext uri="{FF2B5EF4-FFF2-40B4-BE49-F238E27FC236}">
                <a16:creationId xmlns:a16="http://schemas.microsoft.com/office/drawing/2014/main" id="{276E4933-2397-2606-977A-9AD4DA9BFD25}"/>
              </a:ext>
            </a:extLst>
          </p:cNvPr>
          <p:cNvSpPr/>
          <p:nvPr/>
        </p:nvSpPr>
        <p:spPr>
          <a:xfrm>
            <a:off x="9098280" y="2057400"/>
            <a:ext cx="2212848" cy="49377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62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闫聚群案例</a:t>
            </a:r>
            <a:endParaRPr lang="en-US" sz="1620" dirty="0"/>
          </a:p>
        </p:txBody>
      </p:sp>
      <p:sp>
        <p:nvSpPr>
          <p:cNvPr id="101" name="Shape 42">
            <a:extLst>
              <a:ext uri="{FF2B5EF4-FFF2-40B4-BE49-F238E27FC236}">
                <a16:creationId xmlns:a16="http://schemas.microsoft.com/office/drawing/2014/main" id="{D9910F6E-B768-E911-FE0E-D0A83512DDC7}"/>
              </a:ext>
            </a:extLst>
          </p:cNvPr>
          <p:cNvSpPr/>
          <p:nvPr/>
        </p:nvSpPr>
        <p:spPr>
          <a:xfrm>
            <a:off x="9098280" y="2596896"/>
            <a:ext cx="2212848" cy="0"/>
          </a:xfrm>
          <a:prstGeom prst="line">
            <a:avLst/>
          </a:prstGeom>
          <a:noFill/>
          <a:ln w="10160">
            <a:solidFill>
              <a:srgbClr val="CBD5E1"/>
            </a:solidFill>
            <a:prstDash val="solid"/>
          </a:ln>
        </p:spPr>
      </p:sp>
      <p:sp>
        <p:nvSpPr>
          <p:cNvPr id="103" name="Text 43">
            <a:extLst>
              <a:ext uri="{FF2B5EF4-FFF2-40B4-BE49-F238E27FC236}">
                <a16:creationId xmlns:a16="http://schemas.microsoft.com/office/drawing/2014/main" id="{BEF8871C-C8DD-E0ED-2F6B-EF8809AEA3D2}"/>
              </a:ext>
            </a:extLst>
          </p:cNvPr>
          <p:cNvSpPr/>
          <p:nvPr/>
        </p:nvSpPr>
        <p:spPr>
          <a:xfrm>
            <a:off x="9098280" y="2779776"/>
            <a:ext cx="2212848" cy="2697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作为党员领导干部，兼任校外校长，并利用职务影响为企业承揽项目、使用校内住宿和场地等提供便利，收受财物，最终受到党纪政务处分和刑事处罚。案例集中反映了公私不分、纪律底线失守的问题。</a:t>
            </a:r>
            <a:endParaRPr lang="en-US" sz="1500" dirty="0"/>
          </a:p>
        </p:txBody>
      </p:sp>
      <p:sp>
        <p:nvSpPr>
          <p:cNvPr id="105" name="Shape 44">
            <a:extLst>
              <a:ext uri="{FF2B5EF4-FFF2-40B4-BE49-F238E27FC236}">
                <a16:creationId xmlns:a16="http://schemas.microsoft.com/office/drawing/2014/main" id="{D8A26864-363C-7A93-96EB-D306D60C68D4}"/>
              </a:ext>
            </a:extLst>
          </p:cNvPr>
          <p:cNvSpPr/>
          <p:nvPr/>
        </p:nvSpPr>
        <p:spPr>
          <a:xfrm>
            <a:off x="9130284" y="5629585"/>
            <a:ext cx="2212848" cy="438912"/>
          </a:xfrm>
          <a:prstGeom prst="roundRect">
            <a:avLst>
              <a:gd name="adj" fmla="val 8333"/>
            </a:avLst>
          </a:prstGeom>
          <a:solidFill>
            <a:srgbClr val="FBF3F3"/>
          </a:solidFill>
          <a:ln w="12700">
            <a:solidFill>
              <a:srgbClr val="FBF3F3"/>
            </a:solidFill>
            <a:prstDash val="solid"/>
          </a:ln>
        </p:spPr>
      </p:sp>
      <p:sp>
        <p:nvSpPr>
          <p:cNvPr id="107" name="Text 45">
            <a:extLst>
              <a:ext uri="{FF2B5EF4-FFF2-40B4-BE49-F238E27FC236}">
                <a16:creationId xmlns:a16="http://schemas.microsoft.com/office/drawing/2014/main" id="{E5297F9B-F3C2-C2E6-BC3E-39434D623FEE}"/>
              </a:ext>
            </a:extLst>
          </p:cNvPr>
          <p:cNvSpPr/>
          <p:nvPr/>
        </p:nvSpPr>
        <p:spPr>
          <a:xfrm>
            <a:off x="9235440" y="5745428"/>
            <a:ext cx="1938528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公私不分 · 突破底线</a:t>
            </a:r>
            <a:endParaRPr lang="en-US" sz="1400" dirty="0"/>
          </a:p>
        </p:txBody>
      </p:sp>
      <p:sp>
        <p:nvSpPr>
          <p:cNvPr id="109" name="Shape 9">
            <a:extLst>
              <a:ext uri="{FF2B5EF4-FFF2-40B4-BE49-F238E27FC236}">
                <a16:creationId xmlns:a16="http://schemas.microsoft.com/office/drawing/2014/main" id="{71ACFD76-859A-CA5F-FAA9-A852E91497E3}"/>
              </a:ext>
            </a:extLst>
          </p:cNvPr>
          <p:cNvSpPr/>
          <p:nvPr/>
        </p:nvSpPr>
        <p:spPr>
          <a:xfrm>
            <a:off x="3604280" y="1605900"/>
            <a:ext cx="966176" cy="367155"/>
          </a:xfrm>
          <a:prstGeom prst="roundRect">
            <a:avLst>
              <a:gd name="adj" fmla="val 9375"/>
            </a:avLst>
          </a:prstGeom>
          <a:solidFill>
            <a:srgbClr val="E7EFFB"/>
          </a:solidFill>
          <a:ln w="12700">
            <a:solidFill>
              <a:srgbClr val="E7EFFB"/>
            </a:solidFill>
            <a:prstDash val="solid"/>
          </a:ln>
        </p:spPr>
      </p:sp>
      <p:sp>
        <p:nvSpPr>
          <p:cNvPr id="111" name="Text 10">
            <a:extLst>
              <a:ext uri="{FF2B5EF4-FFF2-40B4-BE49-F238E27FC236}">
                <a16:creationId xmlns:a16="http://schemas.microsoft.com/office/drawing/2014/main" id="{CABA6F99-1B91-1259-748F-9847F08CAC75}"/>
              </a:ext>
            </a:extLst>
          </p:cNvPr>
          <p:cNvSpPr/>
          <p:nvPr/>
        </p:nvSpPr>
        <p:spPr>
          <a:xfrm>
            <a:off x="3611880" y="1662142"/>
            <a:ext cx="950976" cy="28575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5FA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正面典型</a:t>
            </a:r>
            <a:endParaRPr lang="en-US" sz="1400" dirty="0"/>
          </a:p>
        </p:txBody>
      </p:sp>
      <p:sp>
        <p:nvSpPr>
          <p:cNvPr id="113" name="Shape 29">
            <a:extLst>
              <a:ext uri="{FF2B5EF4-FFF2-40B4-BE49-F238E27FC236}">
                <a16:creationId xmlns:a16="http://schemas.microsoft.com/office/drawing/2014/main" id="{AA968EB2-3A94-7AAF-B465-13296B805910}"/>
              </a:ext>
            </a:extLst>
          </p:cNvPr>
          <p:cNvSpPr/>
          <p:nvPr/>
        </p:nvSpPr>
        <p:spPr>
          <a:xfrm>
            <a:off x="9098280" y="1608746"/>
            <a:ext cx="950976" cy="358919"/>
          </a:xfrm>
          <a:prstGeom prst="roundRect">
            <a:avLst>
              <a:gd name="adj" fmla="val 9375"/>
            </a:avLst>
          </a:prstGeom>
          <a:solidFill>
            <a:srgbClr val="F5EAEA"/>
          </a:solidFill>
          <a:ln w="12700">
            <a:solidFill>
              <a:srgbClr val="F5EAEA"/>
            </a:solidFill>
            <a:prstDash val="solid"/>
          </a:ln>
        </p:spPr>
      </p:sp>
      <p:sp>
        <p:nvSpPr>
          <p:cNvPr id="115" name="Text 30">
            <a:extLst>
              <a:ext uri="{FF2B5EF4-FFF2-40B4-BE49-F238E27FC236}">
                <a16:creationId xmlns:a16="http://schemas.microsoft.com/office/drawing/2014/main" id="{17075F74-15D0-392A-5FCE-8E3DEEA59BBA}"/>
              </a:ext>
            </a:extLst>
          </p:cNvPr>
          <p:cNvSpPr/>
          <p:nvPr/>
        </p:nvSpPr>
        <p:spPr>
          <a:xfrm>
            <a:off x="9146286" y="1689299"/>
            <a:ext cx="854964" cy="20468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反面案例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7668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BA27F9-2AF5-738E-EA42-AE76A9A60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D6BC3BF-61FC-9C47-0DDB-597EBB1AF424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E4B9A"/>
          </a:solidFill>
          <a:ln w="12700">
            <a:solidFill>
              <a:srgbClr val="2E4B9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95B0954-BDF3-F7A6-EA59-407279CDCDD3}"/>
              </a:ext>
            </a:extLst>
          </p:cNvPr>
          <p:cNvSpPr/>
          <p:nvPr/>
        </p:nvSpPr>
        <p:spPr>
          <a:xfrm>
            <a:off x="10881360" y="338328"/>
            <a:ext cx="914400" cy="914400"/>
          </a:xfrm>
          <a:prstGeom prst="diamond">
            <a:avLst/>
          </a:prstGeom>
          <a:solidFill>
            <a:srgbClr val="DCE9FF">
              <a:alpha val="85000"/>
            </a:srgbClr>
          </a:solidFill>
          <a:ln w="12700">
            <a:solidFill>
              <a:srgbClr val="DCE9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48D796D-CCAE-5FDB-08D6-E45BAC06C3B5}"/>
              </a:ext>
            </a:extLst>
          </p:cNvPr>
          <p:cNvSpPr/>
          <p:nvPr/>
        </p:nvSpPr>
        <p:spPr>
          <a:xfrm>
            <a:off x="11631168" y="5806440"/>
            <a:ext cx="402336" cy="402336"/>
          </a:xfrm>
          <a:prstGeom prst="diamond">
            <a:avLst/>
          </a:prstGeom>
          <a:solidFill>
            <a:srgbClr val="E2E7FF">
              <a:alpha val="90000"/>
            </a:srgbClr>
          </a:solidFill>
          <a:ln w="12700">
            <a:solidFill>
              <a:srgbClr val="E2E7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7842A823-47A6-AEFA-33EF-2DD3BB0AE487}"/>
              </a:ext>
            </a:extLst>
          </p:cNvPr>
          <p:cNvSpPr/>
          <p:nvPr/>
        </p:nvSpPr>
        <p:spPr>
          <a:xfrm>
            <a:off x="1105910" y="2169974"/>
            <a:ext cx="9692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0E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谢谢大家</a:t>
            </a:r>
            <a:endParaRPr lang="en-US" sz="6600" dirty="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0C57CF6A-17F4-DDEA-628F-3ED6856A0030}"/>
              </a:ext>
            </a:extLst>
          </p:cNvPr>
          <p:cNvSpPr/>
          <p:nvPr/>
        </p:nvSpPr>
        <p:spPr>
          <a:xfrm>
            <a:off x="1105910" y="3613515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466AA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Thank you</a:t>
            </a:r>
            <a:endParaRPr lang="en-US" sz="3600" b="1" dirty="0"/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B210FCAF-AA3B-8D05-B9C6-06C05783BE0C}"/>
              </a:ext>
            </a:extLst>
          </p:cNvPr>
          <p:cNvSpPr/>
          <p:nvPr/>
        </p:nvSpPr>
        <p:spPr>
          <a:xfrm>
            <a:off x="4283450" y="4232582"/>
            <a:ext cx="3337560" cy="0"/>
          </a:xfrm>
          <a:prstGeom prst="line">
            <a:avLst/>
          </a:prstGeom>
          <a:noFill/>
          <a:ln w="15240">
            <a:solidFill>
              <a:srgbClr val="CAD7EA"/>
            </a:solidFill>
            <a:prstDash val="solid"/>
          </a:ln>
        </p:spPr>
      </p:sp>
      <p:sp>
        <p:nvSpPr>
          <p:cNvPr id="25" name="Shape 1">
            <a:extLst>
              <a:ext uri="{FF2B5EF4-FFF2-40B4-BE49-F238E27FC236}">
                <a16:creationId xmlns:a16="http://schemas.microsoft.com/office/drawing/2014/main" id="{E7380FF1-5E98-AFEF-13E5-6FF17DDC5D9E}"/>
              </a:ext>
            </a:extLst>
          </p:cNvPr>
          <p:cNvSpPr/>
          <p:nvPr/>
        </p:nvSpPr>
        <p:spPr>
          <a:xfrm>
            <a:off x="384048" y="566928"/>
            <a:ext cx="109728" cy="5669280"/>
          </a:xfrm>
          <a:prstGeom prst="rect">
            <a:avLst/>
          </a:prstGeom>
          <a:solidFill>
            <a:srgbClr val="2E4B9A"/>
          </a:solidFill>
          <a:ln w="12700">
            <a:solidFill>
              <a:srgbClr val="2E4B9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Shape 3">
            <a:extLst>
              <a:ext uri="{FF2B5EF4-FFF2-40B4-BE49-F238E27FC236}">
                <a16:creationId xmlns:a16="http://schemas.microsoft.com/office/drawing/2014/main" id="{73941053-6EA6-6D6D-9CBC-2AA57E5DF840}"/>
              </a:ext>
            </a:extLst>
          </p:cNvPr>
          <p:cNvSpPr/>
          <p:nvPr/>
        </p:nvSpPr>
        <p:spPr>
          <a:xfrm rot="2700000">
            <a:off x="941318" y="5610248"/>
            <a:ext cx="329184" cy="329184"/>
          </a:xfrm>
          <a:prstGeom prst="rect">
            <a:avLst/>
          </a:prstGeom>
          <a:solidFill>
            <a:srgbClr val="E3E9FF"/>
          </a:solidFill>
          <a:ln w="12700">
            <a:solidFill>
              <a:srgbClr val="E3E9FF">
                <a:alpha val="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43873820"/>
      </p:ext>
    </p:extLst>
  </p:cSld>
  <p:clrMapOvr>
    <a:masterClrMapping/>
  </p:clrMapOvr>
</p:sld>
</file>

<file path=ppt/theme/theme1.xml><?xml version="1.0" encoding="utf-8"?>
<a:theme xmlns:a="http://schemas.openxmlformats.org/drawingml/2006/main" name="校园时光">
  <a:themeElements>
    <a:clrScheme name="Custom 1">
      <a:dk1>
        <a:srgbClr val="000000"/>
      </a:dk1>
      <a:lt1>
        <a:srgbClr val="FFFFFF"/>
      </a:lt1>
      <a:dk2>
        <a:srgbClr val="2C3431"/>
      </a:dk2>
      <a:lt2>
        <a:srgbClr val="F7F5F1"/>
      </a:lt2>
      <a:accent1>
        <a:srgbClr val="D0805C"/>
      </a:accent1>
      <a:accent2>
        <a:srgbClr val="CD972B"/>
      </a:accent2>
      <a:accent3>
        <a:srgbClr val="568A80"/>
      </a:accent3>
      <a:accent4>
        <a:srgbClr val="9FA757"/>
      </a:accent4>
      <a:accent5>
        <a:srgbClr val="78A080"/>
      </a:accent5>
      <a:accent6>
        <a:srgbClr val="93A3C5"/>
      </a:accent6>
      <a:hlink>
        <a:srgbClr val="CB6D48"/>
      </a:hlink>
      <a:folHlink>
        <a:srgbClr val="568A80"/>
      </a:folHlink>
    </a:clrScheme>
    <a:fontScheme name="Custom 1">
      <a:majorFont>
        <a:latin typeface="JasmineUPC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hool days" id="{A3F6A081-B6B6-4005-A8B4-E4DB51F0D83A}" vid="{06B4A534-080E-4F92-B8E7-6D90CB76FF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School Days</Template>
  <TotalTime>153</TotalTime>
  <Words>1915</Words>
  <Application>Microsoft Office PowerPoint</Application>
  <PresentationFormat>宽屏</PresentationFormat>
  <Paragraphs>124</Paragraphs>
  <Slides>6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等线</vt:lpstr>
      <vt:lpstr>Microsoft YaHei</vt:lpstr>
      <vt:lpstr>Microsoft YaHei</vt:lpstr>
      <vt:lpstr>Arial</vt:lpstr>
      <vt:lpstr>JasmineUPC</vt:lpstr>
      <vt:lpstr>Raleway</vt:lpstr>
      <vt:lpstr>校园时光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予菲 陈</dc:creator>
  <cp:lastModifiedBy>予菲 陈</cp:lastModifiedBy>
  <cp:revision>94</cp:revision>
  <dcterms:created xsi:type="dcterms:W3CDTF">2026-08-28T16:32:21Z</dcterms:created>
  <dcterms:modified xsi:type="dcterms:W3CDTF">2026-08-29T16:20:35Z</dcterms:modified>
</cp:coreProperties>
</file>