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4" r:id="rId3"/>
  </p:sldMasterIdLst>
  <p:notesMasterIdLst>
    <p:notesMasterId r:id="rId6"/>
  </p:notesMasterIdLst>
  <p:handoutMasterIdLst>
    <p:handoutMasterId r:id="rId17"/>
  </p:handoutMasterIdLst>
  <p:sldIdLst>
    <p:sldId id="362" r:id="rId4"/>
    <p:sldId id="436" r:id="rId5"/>
    <p:sldId id="462" r:id="rId7"/>
    <p:sldId id="442" r:id="rId8"/>
    <p:sldId id="449" r:id="rId9"/>
    <p:sldId id="452" r:id="rId10"/>
    <p:sldId id="451" r:id="rId11"/>
    <p:sldId id="457" r:id="rId12"/>
    <p:sldId id="458" r:id="rId13"/>
    <p:sldId id="450" r:id="rId14"/>
    <p:sldId id="459" r:id="rId15"/>
    <p:sldId id="391" r:id="rId16"/>
  </p:sldIdLst>
  <p:sldSz cx="12192000" cy="6858000"/>
  <p:notesSz cx="6858000" cy="9144000"/>
  <p:embeddedFontLst>
    <p:embeddedFont>
      <p:font typeface="等线" charset="-122"/>
      <p:regular r:id="rId22"/>
    </p:embeddedFont>
    <p:embeddedFont>
      <p:font typeface="微软雅黑" pitchFamily="34" charset="-122"/>
      <p:regular r:id="rId23"/>
    </p:embeddedFont>
    <p:embeddedFont>
      <p:font typeface="Arial Narrow" panose="020B0606020202030204" pitchFamily="34" charset="0"/>
      <p:regular r:id="rId24"/>
    </p:embeddedFont>
    <p:embeddedFont>
      <p:font typeface="Prism" pitchFamily="50" charset="0"/>
      <p:regular r:id="rId25"/>
    </p:embeddedFont>
    <p:embeddedFont>
      <p:font typeface="微软雅黑 Light" pitchFamily="34" charset="-122"/>
      <p:regular r:id="rId26"/>
    </p:embeddedFont>
    <p:embeddedFont>
      <p:font typeface="Lantinghei SC Extralight" panose="02000000000000000000" charset="-122"/>
      <p:regular r:id="rId27"/>
    </p:embeddedFont>
  </p:embeddedFontLst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20" userDrawn="1">
          <p15:clr>
            <a:srgbClr val="A4A3A4"/>
          </p15:clr>
        </p15:guide>
        <p15:guide id="3" pos="326" userDrawn="1">
          <p15:clr>
            <a:srgbClr val="A4A3A4"/>
          </p15:clr>
        </p15:guide>
        <p15:guide id="4" pos="7301" userDrawn="1">
          <p15:clr>
            <a:srgbClr val="A4A3A4"/>
          </p15:clr>
        </p15:guide>
        <p15:guide id="5" orient="horz" pos="404" userDrawn="1">
          <p15:clr>
            <a:srgbClr val="A4A3A4"/>
          </p15:clr>
        </p15:guide>
        <p15:guide id="6" orient="horz" pos="458" userDrawn="1">
          <p15:clr>
            <a:srgbClr val="A4A3A4"/>
          </p15:clr>
        </p15:guide>
        <p15:guide id="7" orient="horz" pos="40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sy_c" initials="l" lastIdx="1" clrIdx="0"/>
  <p:cmAuthor id="2" name="Ludivine ." initials="L." lastIdx="1" clrIdx="1"/>
  <p:cmAuthor id="3" name="xy Pan" initials="xP" lastIdx="1" clrIdx="2"/>
  <p:cmAuthor id="4" name="魏 强强" initials="魏" lastIdx="20" clrIdx="3"/>
  <p:cmAuthor id="5" name="WPS_1679281038" initials="W" lastIdx="0" clrIdx="4"/>
  <p:cmAuthor id="6" name="WPS" initials="W" lastIdx="0" clrIdx="5"/>
  <p:cmAuthor id="7" name="作者" initials="A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278F"/>
    <a:srgbClr val="833E99"/>
    <a:srgbClr val="BA69B8"/>
    <a:srgbClr val="7E59AB"/>
    <a:srgbClr val="9C46AB"/>
    <a:srgbClr val="74347F"/>
    <a:srgbClr val="E25C5C"/>
    <a:srgbClr val="F2B8B8"/>
    <a:srgbClr val="D22626"/>
    <a:srgbClr val="E2E2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39" autoAdjust="0"/>
    <p:restoredTop sz="96250" autoAdjust="0"/>
  </p:normalViewPr>
  <p:slideViewPr>
    <p:cSldViewPr snapToGrid="0" showGuides="1">
      <p:cViewPr varScale="1">
        <p:scale>
          <a:sx n="120" d="100"/>
          <a:sy n="120" d="100"/>
        </p:scale>
        <p:origin x="664" y="192"/>
      </p:cViewPr>
      <p:guideLst>
        <p:guide orient="horz" pos="2160"/>
        <p:guide pos="3720"/>
        <p:guide pos="326"/>
        <p:guide pos="7301"/>
        <p:guide orient="horz" pos="404"/>
        <p:guide orient="horz" pos="458"/>
        <p:guide orient="horz" pos="4068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8" Type="http://schemas.openxmlformats.org/officeDocument/2006/relationships/tags" Target="tags/tag67.xml"/><Relationship Id="rId27" Type="http://schemas.openxmlformats.org/officeDocument/2006/relationships/font" Target="fonts/font6.fntdata"/><Relationship Id="rId26" Type="http://schemas.openxmlformats.org/officeDocument/2006/relationships/font" Target="fonts/font5.fntdata"/><Relationship Id="rId25" Type="http://schemas.openxmlformats.org/officeDocument/2006/relationships/font" Target="fonts/font4.fntdata"/><Relationship Id="rId24" Type="http://schemas.openxmlformats.org/officeDocument/2006/relationships/font" Target="fonts/font3.fntdata"/><Relationship Id="rId23" Type="http://schemas.openxmlformats.org/officeDocument/2006/relationships/font" Target="fonts/font2.fntdata"/><Relationship Id="rId22" Type="http://schemas.openxmlformats.org/officeDocument/2006/relationships/font" Target="fonts/font1.fntdata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handoutMaster" Target="handoutMasters/handoutMaster1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67840-85C2-4E84-BEC8-606D5A29CE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1" kern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Calibri" panose="020F050202020403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3BFDD3F-A9B4-4D56-852B-36F5CB05E42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谢谢紫辰，本学期基地建设工作主要围绕</a:t>
            </a:r>
            <a:r>
              <a:rPr lang="zh-CN" altLang="en-US" dirty="0">
                <a:sym typeface="+mn-ea"/>
              </a:rPr>
              <a:t>真引领、真指导、真成效三个方面展开。</a:t>
            </a:r>
            <a:endParaRPr lang="zh-CN" altLang="en-US" dirty="0"/>
          </a:p>
          <a:p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真引领：我们通过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发布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《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关于进一步加强清华大学研究生就业实践基地建设管理的指导意见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》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，明确面向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重大需求与关键领域的价值引领导向。</a:t>
            </a:r>
            <a:endParaRPr lang="zh-CN" altLang="en-US" b="1" dirty="0">
              <a:latin typeface="微软雅黑" pitchFamily="34" charset="-122"/>
              <a:ea typeface="微软雅黑" pitchFamily="34" charset="-122"/>
              <a:cs typeface="微软雅黑" pitchFamily="34" charset="-122"/>
              <a:sym typeface="+mn-ea"/>
            </a:endParaRPr>
          </a:p>
          <a:p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真指导：我们通过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进一步完善《研究生就业实践基地管理实施细则》，优化研究生就业实践基地建设流程，为各院系的基地建设提供更切实的指导。</a:t>
            </a:r>
            <a:endParaRPr lang="en-US" altLang="zh-CN" dirty="0">
              <a:latin typeface="微软雅黑" pitchFamily="34" charset="-122"/>
              <a:ea typeface="微软雅黑" pitchFamily="34" charset="-122"/>
              <a:cs typeface="微软雅黑" pitchFamily="34" charset="-122"/>
              <a:sym typeface="+mn-ea"/>
            </a:endParaRPr>
          </a:p>
          <a:p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真成效：</a:t>
            </a:r>
            <a:r>
              <a:rPr lang="zh-CN" altLang="en-US" kern="0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Calibri" panose="020F0502020204030204"/>
              </a:rPr>
              <a:t>本学期共新建</a:t>
            </a:r>
            <a:r>
              <a:rPr lang="en-US" altLang="zh-CN" b="1" kern="0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Calibri" panose="020F0502020204030204"/>
              </a:rPr>
              <a:t>6</a:t>
            </a:r>
            <a:r>
              <a:rPr lang="zh-CN" altLang="en-US" b="1" kern="0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Calibri" panose="020F0502020204030204"/>
              </a:rPr>
              <a:t>个校级基地和</a:t>
            </a:r>
            <a:r>
              <a:rPr lang="en-US" altLang="zh-CN" b="1" kern="0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Calibri" panose="020F0502020204030204"/>
              </a:rPr>
              <a:t>9</a:t>
            </a:r>
            <a:r>
              <a:rPr lang="zh-CN" altLang="en-US" b="1" kern="0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Calibri" panose="020F0502020204030204"/>
              </a:rPr>
              <a:t>个院系级基地</a:t>
            </a:r>
            <a:r>
              <a:rPr lang="zh-CN" altLang="en-US" kern="0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Calibri" panose="020F0502020204030204"/>
              </a:rPr>
              <a:t>，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完成首次全校研究生就业实践基地考核与基地信息全范围更新，实现了在价值引领和规定指导下的成效</a:t>
            </a:r>
            <a:r>
              <a:rPr lang="zh-CN" altLang="en-US" kern="0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Calibri" panose="020F0502020204030204"/>
              </a:rPr>
              <a:t>。</a:t>
            </a:r>
            <a:endParaRPr lang="zh-CN" altLang="en-US" b="1" kern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Calibri" panose="020F050202020403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DD3F-A9B4-4D56-852B-36F5CB05E4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: 圆角 24"/>
          <p:cNvSpPr/>
          <p:nvPr userDrawn="1"/>
        </p:nvSpPr>
        <p:spPr>
          <a:xfrm>
            <a:off x="660400" y="3949875"/>
            <a:ext cx="9975755" cy="2025300"/>
          </a:xfrm>
          <a:prstGeom prst="roundRect">
            <a:avLst>
              <a:gd name="adj" fmla="val 3190"/>
            </a:avLst>
          </a:prstGeom>
          <a:gradFill flip="none" rotWithShape="1">
            <a:gsLst>
              <a:gs pos="0">
                <a:schemeClr val="bg1">
                  <a:lumMod val="95000"/>
                  <a:alpha val="90000"/>
                </a:schemeClr>
              </a:gs>
              <a:gs pos="85000">
                <a:schemeClr val="bg1">
                  <a:alpha val="85000"/>
                </a:schemeClr>
              </a:gs>
            </a:gsLst>
            <a:lin ang="18900000" scaled="1"/>
            <a:tileRect/>
          </a:gradFill>
          <a:ln>
            <a:gradFill flip="none" rotWithShape="1">
              <a:gsLst>
                <a:gs pos="0">
                  <a:schemeClr val="accent1"/>
                </a:gs>
                <a:gs pos="85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: 圆角 25"/>
          <p:cNvSpPr/>
          <p:nvPr userDrawn="1"/>
        </p:nvSpPr>
        <p:spPr>
          <a:xfrm>
            <a:off x="1555845" y="1606725"/>
            <a:ext cx="9975755" cy="2025300"/>
          </a:xfrm>
          <a:prstGeom prst="roundRect">
            <a:avLst>
              <a:gd name="adj" fmla="val 3190"/>
            </a:avLst>
          </a:prstGeom>
          <a:gradFill flip="none" rotWithShape="1">
            <a:gsLst>
              <a:gs pos="15000">
                <a:schemeClr val="bg1"/>
              </a:gs>
              <a:gs pos="100000">
                <a:schemeClr val="bg1">
                  <a:lumMod val="95000"/>
                  <a:alpha val="9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15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 userDrawn="1"/>
        </p:nvSpPr>
        <p:spPr>
          <a:xfrm>
            <a:off x="660400" y="1606725"/>
            <a:ext cx="10858500" cy="20253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0" tIns="36000" rIns="540000" bIns="36000" rtlCol="0" anchor="ctr"/>
          <a:lstStyle/>
          <a:p>
            <a:pPr indent="457200" algn="just">
              <a:lnSpc>
                <a:spcPct val="150000"/>
              </a:lnSpc>
            </a:pPr>
            <a:endParaRPr lang="zh-CN" altLang="en-US" spc="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673100" y="1447800"/>
            <a:ext cx="2343150" cy="23431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3" name="图片占位符 2"/>
          <p:cNvSpPr>
            <a:spLocks noGrp="1"/>
          </p:cNvSpPr>
          <p:nvPr>
            <p:ph type="pic" sz="quarter" idx="14"/>
          </p:nvPr>
        </p:nvSpPr>
        <p:spPr>
          <a:xfrm>
            <a:off x="9188450" y="3790950"/>
            <a:ext cx="2343150" cy="2343150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28" name="组合 27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9" name="梯形 28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4" name="梯形 33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5" name="梯形 34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6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7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任意形状 3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41" name="组合 40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2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3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4" name="图片 4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-19062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4370497" y="1699552"/>
            <a:ext cx="2339529" cy="333013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1" name="图片占位符 2"/>
          <p:cNvSpPr>
            <a:spLocks noGrp="1"/>
          </p:cNvSpPr>
          <p:nvPr>
            <p:ph type="pic" sz="quarter" idx="14"/>
          </p:nvPr>
        </p:nvSpPr>
        <p:spPr>
          <a:xfrm>
            <a:off x="6766754" y="1699552"/>
            <a:ext cx="2339529" cy="333013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2" name="图片占位符 2"/>
          <p:cNvSpPr>
            <a:spLocks noGrp="1"/>
          </p:cNvSpPr>
          <p:nvPr>
            <p:ph type="pic" sz="quarter" idx="15"/>
          </p:nvPr>
        </p:nvSpPr>
        <p:spPr>
          <a:xfrm>
            <a:off x="9163011" y="1699552"/>
            <a:ext cx="2339529" cy="333013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6" hasCustomPrompt="1"/>
          </p:nvPr>
        </p:nvSpPr>
        <p:spPr>
          <a:xfrm>
            <a:off x="4370496" y="5142534"/>
            <a:ext cx="2017403" cy="515344"/>
          </a:xfr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zh-CN" altLang="en-US" sz="2400" b="1" dirty="0" smtClean="0">
                <a:solidFill>
                  <a:schemeClr val="lt1"/>
                </a:solidFill>
                <a:latin typeface="+mj-ea"/>
                <a:ea typeface="+mj-ea"/>
              </a:defRPr>
            </a:lvl1pPr>
          </a:lstStyle>
          <a:p>
            <a:pPr marL="0" lvl="0"/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5" name="文本占位符 9"/>
          <p:cNvSpPr>
            <a:spLocks noGrp="1"/>
          </p:cNvSpPr>
          <p:nvPr>
            <p:ph type="body" sz="quarter" idx="17" hasCustomPrompt="1"/>
          </p:nvPr>
        </p:nvSpPr>
        <p:spPr>
          <a:xfrm>
            <a:off x="6766754" y="5142534"/>
            <a:ext cx="2017404" cy="515344"/>
          </a:xfr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zh-CN" altLang="en-US" sz="2400" b="1" dirty="0" smtClean="0">
                <a:solidFill>
                  <a:schemeClr val="lt1"/>
                </a:solidFill>
                <a:latin typeface="+mj-ea"/>
                <a:ea typeface="+mj-ea"/>
              </a:defRPr>
            </a:lvl1pPr>
          </a:lstStyle>
          <a:p>
            <a:pPr marL="0" lvl="0"/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6" name="文本占位符 9"/>
          <p:cNvSpPr>
            <a:spLocks noGrp="1"/>
          </p:cNvSpPr>
          <p:nvPr>
            <p:ph type="body" sz="quarter" idx="18" hasCustomPrompt="1"/>
          </p:nvPr>
        </p:nvSpPr>
        <p:spPr>
          <a:xfrm>
            <a:off x="9163010" y="5142534"/>
            <a:ext cx="2017405" cy="515344"/>
          </a:xfr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zh-CN" altLang="en-US" sz="2400" b="1" dirty="0" smtClean="0">
                <a:solidFill>
                  <a:schemeClr val="lt1"/>
                </a:solidFill>
                <a:latin typeface="+mj-ea"/>
                <a:ea typeface="+mj-ea"/>
              </a:defRPr>
            </a:lvl1pPr>
          </a:lstStyle>
          <a:p>
            <a:pPr marL="0" lvl="0"/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7" name="文本占位符 9"/>
          <p:cNvSpPr>
            <a:spLocks noGrp="1"/>
          </p:cNvSpPr>
          <p:nvPr>
            <p:ph type="body" sz="quarter" idx="19"/>
          </p:nvPr>
        </p:nvSpPr>
        <p:spPr>
          <a:xfrm>
            <a:off x="4362318" y="5745217"/>
            <a:ext cx="2009226" cy="729943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 smtClean="0">
                <a:solidFill>
                  <a:schemeClr val="tx1"/>
                </a:solidFill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8" name="文本占位符 9"/>
          <p:cNvSpPr>
            <a:spLocks noGrp="1"/>
          </p:cNvSpPr>
          <p:nvPr>
            <p:ph type="body" sz="quarter" idx="20"/>
          </p:nvPr>
        </p:nvSpPr>
        <p:spPr>
          <a:xfrm>
            <a:off x="6766754" y="5740798"/>
            <a:ext cx="2009226" cy="729943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 smtClean="0">
                <a:solidFill>
                  <a:schemeClr val="tx1"/>
                </a:solidFill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9" name="文本占位符 9"/>
          <p:cNvSpPr>
            <a:spLocks noGrp="1"/>
          </p:cNvSpPr>
          <p:nvPr>
            <p:ph type="body" sz="quarter" idx="21"/>
          </p:nvPr>
        </p:nvSpPr>
        <p:spPr>
          <a:xfrm>
            <a:off x="9171190" y="5736379"/>
            <a:ext cx="2009226" cy="729943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 smtClean="0">
                <a:solidFill>
                  <a:schemeClr val="tx1"/>
                </a:solidFill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31" name="组合 30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2" name="梯形 31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3" name="梯形 32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7" name="梯形 36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8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9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任意形状 39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3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50" name="组合 49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51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2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53" name="图片 5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663857" y="1505634"/>
            <a:ext cx="3378340" cy="462846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444500" sx="102000" sy="102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29" name="直接连接符 28"/>
          <p:cNvCxnSpPr/>
          <p:nvPr/>
        </p:nvCxnSpPr>
        <p:spPr>
          <a:xfrm>
            <a:off x="2205882" y="4286275"/>
            <a:ext cx="29429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4408559" y="1505634"/>
            <a:ext cx="3378340" cy="462846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444500" sx="102000" sy="102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5950584" y="4284206"/>
            <a:ext cx="29429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8153261" y="1505634"/>
            <a:ext cx="3365639" cy="462846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444500" sx="102000" sy="102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9688935" y="4281014"/>
            <a:ext cx="29429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图片占位符 9"/>
          <p:cNvSpPr>
            <a:spLocks noGrp="1"/>
          </p:cNvSpPr>
          <p:nvPr userDrawn="1">
            <p:ph type="pic" sz="quarter" idx="13"/>
          </p:nvPr>
        </p:nvSpPr>
        <p:spPr>
          <a:xfrm>
            <a:off x="949325" y="1842632"/>
            <a:ext cx="2806700" cy="1701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7" name="图片占位符 9"/>
          <p:cNvSpPr>
            <a:spLocks noGrp="1"/>
          </p:cNvSpPr>
          <p:nvPr userDrawn="1">
            <p:ph type="pic" sz="quarter" idx="14"/>
          </p:nvPr>
        </p:nvSpPr>
        <p:spPr>
          <a:xfrm>
            <a:off x="4692650" y="1842632"/>
            <a:ext cx="2806700" cy="1701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8" name="图片占位符 9"/>
          <p:cNvSpPr>
            <a:spLocks noGrp="1"/>
          </p:cNvSpPr>
          <p:nvPr userDrawn="1">
            <p:ph type="pic" sz="quarter" idx="15"/>
          </p:nvPr>
        </p:nvSpPr>
        <p:spPr>
          <a:xfrm>
            <a:off x="8435975" y="1842632"/>
            <a:ext cx="2806700" cy="1701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4" name="任意形状 3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6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7" name="文本框 36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31" name="组合 30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3" name="梯形 32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9" name="梯形 38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0" name="梯形 39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42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43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任意形状 4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49" name="组合 48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50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1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52" name="图片 5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1300043" y="1640840"/>
            <a:ext cx="2235200" cy="2235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7" name="图片占位符 2"/>
          <p:cNvSpPr>
            <a:spLocks noGrp="1"/>
          </p:cNvSpPr>
          <p:nvPr>
            <p:ph type="pic" sz="quarter" idx="14"/>
          </p:nvPr>
        </p:nvSpPr>
        <p:spPr>
          <a:xfrm>
            <a:off x="3749302" y="1640629"/>
            <a:ext cx="2234502" cy="2235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8" name="图片占位符 2"/>
          <p:cNvSpPr>
            <a:spLocks noGrp="1"/>
          </p:cNvSpPr>
          <p:nvPr>
            <p:ph type="pic" sz="quarter" idx="15"/>
          </p:nvPr>
        </p:nvSpPr>
        <p:spPr>
          <a:xfrm>
            <a:off x="6217571" y="1640417"/>
            <a:ext cx="2235200" cy="223498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9" name="图片占位符 2"/>
          <p:cNvSpPr>
            <a:spLocks noGrp="1"/>
          </p:cNvSpPr>
          <p:nvPr>
            <p:ph type="pic" sz="quarter" idx="16"/>
          </p:nvPr>
        </p:nvSpPr>
        <p:spPr>
          <a:xfrm>
            <a:off x="8686189" y="1640207"/>
            <a:ext cx="2234502" cy="2235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7"/>
          </p:nvPr>
        </p:nvSpPr>
        <p:spPr>
          <a:xfrm>
            <a:off x="1503315" y="5442135"/>
            <a:ext cx="9427096" cy="397545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smtClean="0"/>
            </a:lvl1pPr>
            <a:lvl2pPr marL="228600" indent="0">
              <a:buNone/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0" name="任意形状 29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1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27" name="组合 26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8" name="梯形 27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29" name="梯形 28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3" name="梯形 32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4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5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任意形状 35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7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39" name="组合 38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0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1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2" name="图片 4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iṡḻiḑè"/>
          <p:cNvSpPr/>
          <p:nvPr/>
        </p:nvSpPr>
        <p:spPr>
          <a:xfrm>
            <a:off x="3791638" y="2233969"/>
            <a:ext cx="449038" cy="449038"/>
          </a:xfrm>
          <a:prstGeom prst="ellipse">
            <a:avLst/>
          </a:prstGeom>
          <a:solidFill>
            <a:schemeClr val="accent1"/>
          </a:solidFill>
          <a:ln w="3175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21920" tIns="60960" rIns="121920" bIns="60960" numCol="1" spcCol="0" rtlCol="0" fromWordArt="0" anchor="ctr" anchorCtr="0" forceAA="0" compatLnSpc="1">
            <a:normAutofit fontScale="70000" lnSpcReduction="20000"/>
          </a:bodyPr>
          <a:lstStyle/>
          <a:p>
            <a:pPr lvl="0" algn="ctr"/>
            <a:endParaRPr lang="en-US" altLang="zh-CN" sz="2135" b="1" dirty="0">
              <a:solidFill>
                <a:srgbClr val="BC3649"/>
              </a:solidFill>
            </a:endParaRPr>
          </a:p>
        </p:txBody>
      </p:sp>
      <p:sp>
        <p:nvSpPr>
          <p:cNvPr id="28" name="ïṩ1ïďè"/>
          <p:cNvSpPr/>
          <p:nvPr/>
        </p:nvSpPr>
        <p:spPr>
          <a:xfrm>
            <a:off x="820036" y="4636762"/>
            <a:ext cx="684807" cy="684863"/>
          </a:xfrm>
          <a:prstGeom prst="ellipse">
            <a:avLst/>
          </a:prstGeom>
          <a:solidFill>
            <a:schemeClr val="bg2">
              <a:alpha val="55000"/>
            </a:schemeClr>
          </a:solidFill>
          <a:ln w="19050">
            <a:noFill/>
            <a:round/>
          </a:ln>
        </p:spPr>
        <p:txBody>
          <a:bodyPr vert="horz" wrap="none" lIns="121920" tIns="60960" rIns="121920" bIns="60960" numCol="1" spcCol="0" rtlCol="0" fromWordArt="0" anchor="ctr" anchorCtr="1" forceAA="0" compatLnSpc="1">
            <a:noAutofit/>
          </a:bodyPr>
          <a:lstStyle/>
          <a:p>
            <a:pPr lvl="0" algn="ctr"/>
            <a:endParaRPr lang="zh-CN" altLang="en-US" sz="1600" b="1" dirty="0"/>
          </a:p>
        </p:txBody>
      </p:sp>
      <p:sp>
        <p:nvSpPr>
          <p:cNvPr id="30" name="ïṡḷîḋé"/>
          <p:cNvSpPr/>
          <p:nvPr/>
        </p:nvSpPr>
        <p:spPr>
          <a:xfrm>
            <a:off x="1259465" y="4499236"/>
            <a:ext cx="1165702" cy="1165798"/>
          </a:xfrm>
          <a:prstGeom prst="ellipse">
            <a:avLst/>
          </a:prstGeom>
          <a:solidFill>
            <a:schemeClr val="accent1"/>
          </a:solidFill>
          <a:ln w="3175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21920" tIns="60960" rIns="121920" bIns="60960" numCol="1" spcCol="0" rtlCol="0" fromWordArt="0" anchor="ctr" anchorCtr="0" forceAA="0" compatLnSpc="1">
            <a:normAutofit/>
          </a:bodyPr>
          <a:lstStyle/>
          <a:p>
            <a:pPr lvl="0" algn="ctr"/>
            <a:endParaRPr lang="en-US" altLang="zh-CN" sz="2135" b="1" dirty="0">
              <a:solidFill>
                <a:srgbClr val="BC3649"/>
              </a:solidFill>
            </a:endParaRPr>
          </a:p>
        </p:txBody>
      </p:sp>
      <p:sp>
        <p:nvSpPr>
          <p:cNvPr id="31" name="îṧľïḋe"/>
          <p:cNvSpPr/>
          <p:nvPr/>
        </p:nvSpPr>
        <p:spPr>
          <a:xfrm>
            <a:off x="3028207" y="1821545"/>
            <a:ext cx="810078" cy="810145"/>
          </a:xfrm>
          <a:prstGeom prst="ellipse">
            <a:avLst/>
          </a:prstGeom>
          <a:solidFill>
            <a:schemeClr val="bg2">
              <a:alpha val="55000"/>
            </a:schemeClr>
          </a:solidFill>
          <a:ln w="19050">
            <a:noFill/>
            <a:round/>
          </a:ln>
        </p:spPr>
        <p:txBody>
          <a:bodyPr vert="horz" wrap="none" lIns="121920" tIns="60960" rIns="121920" bIns="60960" numCol="1" spcCol="0" rtlCol="0" fromWordArt="0" anchor="ctr" anchorCtr="1" forceAA="0" compatLnSpc="1">
            <a:noAutofit/>
          </a:bodyPr>
          <a:lstStyle/>
          <a:p>
            <a:pPr lvl="0" algn="ctr"/>
            <a:endParaRPr lang="zh-CN" altLang="en-US" sz="1600" b="1" dirty="0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831980" y="1819333"/>
            <a:ext cx="3595558" cy="3594042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4"/>
          </p:nvPr>
        </p:nvSpPr>
        <p:spPr>
          <a:xfrm>
            <a:off x="5156940" y="1827809"/>
            <a:ext cx="6196860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2" name="任意形状 31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3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4" name="文本框 33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29" name="组合 28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5" name="梯形 34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6" name="梯形 35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7" name="梯形 36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8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9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任意形状 39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1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43" name="组合 42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4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5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6" name="图片 4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0" y="6689558"/>
            <a:ext cx="12192000" cy="168442"/>
            <a:chOff x="0" y="6533147"/>
            <a:chExt cx="12192000" cy="324853"/>
          </a:xfrm>
        </p:grpSpPr>
        <p:sp>
          <p:nvSpPr>
            <p:cNvPr id="15" name="矩形 14"/>
            <p:cNvSpPr/>
            <p:nvPr/>
          </p:nvSpPr>
          <p:spPr>
            <a:xfrm>
              <a:off x="0" y="6533147"/>
              <a:ext cx="1900989" cy="324853"/>
            </a:xfrm>
            <a:prstGeom prst="rect">
              <a:avLst/>
            </a:prstGeom>
            <a:solidFill>
              <a:srgbClr val="D2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1900989" y="6533147"/>
              <a:ext cx="10291011" cy="32485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/>
          </a:p>
        </p:txBody>
      </p:sp>
      <p:sp>
        <p:nvSpPr>
          <p:cNvPr id="25" name="矩形 24"/>
          <p:cNvSpPr/>
          <p:nvPr userDrawn="1"/>
        </p:nvSpPr>
        <p:spPr>
          <a:xfrm>
            <a:off x="0" y="2015031"/>
            <a:ext cx="12192000" cy="31810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27" name="Picture 6" descr="https://i1.mifile.cn/f/i/18/mibookair/13/index_cpu_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69" y="2319096"/>
            <a:ext cx="4976125" cy="257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1147763" y="2501900"/>
            <a:ext cx="3436937" cy="2082800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28" name="组合 27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9" name="梯形 28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0" name="梯形 29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1" name="梯形 30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2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3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任意形状 3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37" name="组合 36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38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9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0" name="图片 3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/>
          </a:p>
        </p:txBody>
      </p:sp>
      <p:cxnSp>
        <p:nvCxnSpPr>
          <p:cNvPr id="25" name="直接连接符 24"/>
          <p:cNvCxnSpPr/>
          <p:nvPr userDrawn="1"/>
        </p:nvCxnSpPr>
        <p:spPr>
          <a:xfrm>
            <a:off x="6096000" y="1963533"/>
            <a:ext cx="0" cy="322468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 userDrawn="1"/>
        </p:nvSpPr>
        <p:spPr>
          <a:xfrm>
            <a:off x="6719148" y="1963532"/>
            <a:ext cx="4368793" cy="14654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30" name="矩形 29"/>
          <p:cNvSpPr/>
          <p:nvPr userDrawn="1"/>
        </p:nvSpPr>
        <p:spPr>
          <a:xfrm>
            <a:off x="10337801" y="1963533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32" name="等腰三角形 31"/>
          <p:cNvSpPr/>
          <p:nvPr userDrawn="1"/>
        </p:nvSpPr>
        <p:spPr>
          <a:xfrm rot="5400000">
            <a:off x="6369406" y="2458022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3" name="矩形 32"/>
          <p:cNvSpPr/>
          <p:nvPr userDrawn="1"/>
        </p:nvSpPr>
        <p:spPr>
          <a:xfrm>
            <a:off x="1104062" y="3349137"/>
            <a:ext cx="4368793" cy="17108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35" name="矩形 34"/>
          <p:cNvSpPr/>
          <p:nvPr userDrawn="1"/>
        </p:nvSpPr>
        <p:spPr>
          <a:xfrm>
            <a:off x="4722715" y="3349137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37" name="等腰三角形 36"/>
          <p:cNvSpPr/>
          <p:nvPr userDrawn="1"/>
        </p:nvSpPr>
        <p:spPr>
          <a:xfrm rot="16200000" flipH="1">
            <a:off x="5551255" y="4859473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41" name="直接连接符 40"/>
          <p:cNvCxnSpPr/>
          <p:nvPr userDrawn="1"/>
        </p:nvCxnSpPr>
        <p:spPr>
          <a:xfrm>
            <a:off x="6096000" y="2855941"/>
            <a:ext cx="0" cy="181766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 userDrawn="1"/>
        </p:nvCxnSpPr>
        <p:spPr>
          <a:xfrm>
            <a:off x="6096000" y="5326870"/>
            <a:ext cx="0" cy="181766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组合 42"/>
          <p:cNvGrpSpPr/>
          <p:nvPr userDrawn="1"/>
        </p:nvGrpSpPr>
        <p:grpSpPr>
          <a:xfrm>
            <a:off x="5832743" y="1400528"/>
            <a:ext cx="528432" cy="528432"/>
            <a:chOff x="4374557" y="1050396"/>
            <a:chExt cx="396324" cy="396324"/>
          </a:xfrm>
        </p:grpSpPr>
        <p:sp>
          <p:nvSpPr>
            <p:cNvPr id="44" name="圆: 空心 43"/>
            <p:cNvSpPr/>
            <p:nvPr/>
          </p:nvSpPr>
          <p:spPr>
            <a:xfrm>
              <a:off x="4374557" y="1050396"/>
              <a:ext cx="396324" cy="396324"/>
            </a:xfrm>
            <a:prstGeom prst="donut">
              <a:avLst>
                <a:gd name="adj" fmla="val 859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  <p:cxnSp>
          <p:nvCxnSpPr>
            <p:cNvPr id="45" name="直接连接符 44"/>
            <p:cNvCxnSpPr/>
            <p:nvPr/>
          </p:nvCxnSpPr>
          <p:spPr>
            <a:xfrm>
              <a:off x="4572000" y="1248558"/>
              <a:ext cx="132919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 flipV="1">
              <a:off x="4572000" y="1121569"/>
              <a:ext cx="0" cy="12699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6706290" y="3454861"/>
            <a:ext cx="4381643" cy="1411288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4"/>
          </p:nvPr>
        </p:nvSpPr>
        <p:spPr>
          <a:xfrm>
            <a:off x="1102104" y="5070347"/>
            <a:ext cx="2181225" cy="1168400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51" name="图片占位符 9"/>
          <p:cNvSpPr>
            <a:spLocks noGrp="1"/>
          </p:cNvSpPr>
          <p:nvPr>
            <p:ph type="pic" sz="quarter" idx="15"/>
          </p:nvPr>
        </p:nvSpPr>
        <p:spPr>
          <a:xfrm>
            <a:off x="3286523" y="5070347"/>
            <a:ext cx="2181225" cy="1168400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/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6"/>
          </p:nvPr>
        </p:nvSpPr>
        <p:spPr>
          <a:xfrm>
            <a:off x="7019659" y="2286778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4" name="文本占位符 11"/>
          <p:cNvSpPr>
            <a:spLocks noGrp="1"/>
          </p:cNvSpPr>
          <p:nvPr>
            <p:ph type="body" sz="quarter" idx="17"/>
          </p:nvPr>
        </p:nvSpPr>
        <p:spPr>
          <a:xfrm>
            <a:off x="1403021" y="3681979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47" name="组合 46"/>
          <p:cNvGrpSpPr/>
          <p:nvPr userDrawn="1"/>
        </p:nvGrpSpPr>
        <p:grpSpPr>
          <a:xfrm>
            <a:off x="5928870" y="2390954"/>
            <a:ext cx="316510" cy="316510"/>
            <a:chOff x="4767943" y="1679949"/>
            <a:chExt cx="769255" cy="769255"/>
          </a:xfrm>
        </p:grpSpPr>
        <p:sp>
          <p:nvSpPr>
            <p:cNvPr id="48" name="椭圆 47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椭圆 48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椭圆 49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2" name="组合 51"/>
          <p:cNvGrpSpPr/>
          <p:nvPr userDrawn="1"/>
        </p:nvGrpSpPr>
        <p:grpSpPr>
          <a:xfrm>
            <a:off x="5893609" y="4808857"/>
            <a:ext cx="316510" cy="316510"/>
            <a:chOff x="4767943" y="1679949"/>
            <a:chExt cx="769255" cy="769255"/>
          </a:xfrm>
        </p:grpSpPr>
        <p:sp>
          <p:nvSpPr>
            <p:cNvPr id="53" name="椭圆 52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椭圆 54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椭圆 55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7" name="组合 56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58" name="梯形 57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9" name="梯形 58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60" name="梯形 59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61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62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任意形状 62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64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6" name="组合 65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7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8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9" name="图片 6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5" name="直接连接符 24"/>
          <p:cNvCxnSpPr/>
          <p:nvPr userDrawn="1"/>
        </p:nvCxnSpPr>
        <p:spPr>
          <a:xfrm>
            <a:off x="6096000" y="1"/>
            <a:ext cx="0" cy="1963532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 userDrawn="1"/>
        </p:nvSpPr>
        <p:spPr>
          <a:xfrm>
            <a:off x="6712882" y="1963532"/>
            <a:ext cx="4368793" cy="14939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30" name="矩形 29"/>
          <p:cNvSpPr/>
          <p:nvPr userDrawn="1"/>
        </p:nvSpPr>
        <p:spPr>
          <a:xfrm>
            <a:off x="10337801" y="1963533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32" name="等腰三角形 31"/>
          <p:cNvSpPr/>
          <p:nvPr userDrawn="1"/>
        </p:nvSpPr>
        <p:spPr>
          <a:xfrm rot="5400000">
            <a:off x="6369406" y="3546814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3" name="矩形 32"/>
          <p:cNvSpPr/>
          <p:nvPr userDrawn="1"/>
        </p:nvSpPr>
        <p:spPr>
          <a:xfrm>
            <a:off x="1104062" y="4142509"/>
            <a:ext cx="4368793" cy="13779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35" name="矩形 34"/>
          <p:cNvSpPr/>
          <p:nvPr userDrawn="1"/>
        </p:nvSpPr>
        <p:spPr>
          <a:xfrm>
            <a:off x="4722715" y="4136881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37" name="等腰三角形 36"/>
          <p:cNvSpPr/>
          <p:nvPr userDrawn="1"/>
        </p:nvSpPr>
        <p:spPr>
          <a:xfrm rot="16200000" flipH="1">
            <a:off x="5551255" y="4859473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0" name="矩形 39"/>
          <p:cNvSpPr/>
          <p:nvPr userDrawn="1"/>
        </p:nvSpPr>
        <p:spPr>
          <a:xfrm>
            <a:off x="1104062" y="1004658"/>
            <a:ext cx="4368793" cy="15194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42" name="矩形 41"/>
          <p:cNvSpPr/>
          <p:nvPr userDrawn="1"/>
        </p:nvSpPr>
        <p:spPr>
          <a:xfrm>
            <a:off x="4722715" y="1004657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47" name="等腰三角形 46"/>
          <p:cNvSpPr/>
          <p:nvPr userDrawn="1"/>
        </p:nvSpPr>
        <p:spPr>
          <a:xfrm rot="16200000" flipH="1">
            <a:off x="5537983" y="2238947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48" name="直接连接符 47"/>
          <p:cNvCxnSpPr/>
          <p:nvPr userDrawn="1"/>
        </p:nvCxnSpPr>
        <p:spPr>
          <a:xfrm>
            <a:off x="5529434" y="6464300"/>
            <a:ext cx="1133133" cy="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 userDrawn="1"/>
        </p:nvCxnSpPr>
        <p:spPr>
          <a:xfrm>
            <a:off x="6096000" y="2650434"/>
            <a:ext cx="0" cy="778567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 userDrawn="1"/>
        </p:nvCxnSpPr>
        <p:spPr>
          <a:xfrm>
            <a:off x="6096000" y="3950155"/>
            <a:ext cx="0" cy="778567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 userDrawn="1"/>
        </p:nvCxnSpPr>
        <p:spPr>
          <a:xfrm>
            <a:off x="6096000" y="5249877"/>
            <a:ext cx="0" cy="778567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文本占位符 11"/>
          <p:cNvSpPr>
            <a:spLocks noGrp="1"/>
          </p:cNvSpPr>
          <p:nvPr>
            <p:ph type="body" sz="quarter" idx="16"/>
          </p:nvPr>
        </p:nvSpPr>
        <p:spPr>
          <a:xfrm>
            <a:off x="7019659" y="2286778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80" name="文本占位符 11"/>
          <p:cNvSpPr>
            <a:spLocks noGrp="1"/>
          </p:cNvSpPr>
          <p:nvPr>
            <p:ph type="body" sz="quarter" idx="17"/>
          </p:nvPr>
        </p:nvSpPr>
        <p:spPr>
          <a:xfrm>
            <a:off x="1411542" y="4459348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81" name="文本占位符 11"/>
          <p:cNvSpPr>
            <a:spLocks noGrp="1"/>
          </p:cNvSpPr>
          <p:nvPr>
            <p:ph type="body" sz="quarter" idx="18"/>
          </p:nvPr>
        </p:nvSpPr>
        <p:spPr>
          <a:xfrm>
            <a:off x="1411542" y="1341486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9"/>
          </p:nvPr>
        </p:nvSpPr>
        <p:spPr>
          <a:xfrm>
            <a:off x="1103313" y="2538488"/>
            <a:ext cx="2189162" cy="1182688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84" name="图片占位符 2"/>
          <p:cNvSpPr>
            <a:spLocks noGrp="1"/>
          </p:cNvSpPr>
          <p:nvPr>
            <p:ph type="pic" sz="quarter" idx="20"/>
          </p:nvPr>
        </p:nvSpPr>
        <p:spPr>
          <a:xfrm>
            <a:off x="3285068" y="2538488"/>
            <a:ext cx="2189162" cy="1182688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21"/>
          </p:nvPr>
        </p:nvSpPr>
        <p:spPr>
          <a:xfrm>
            <a:off x="6712882" y="3476847"/>
            <a:ext cx="4368793" cy="1412875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22"/>
          </p:nvPr>
        </p:nvSpPr>
        <p:spPr>
          <a:xfrm>
            <a:off x="1099396" y="5544475"/>
            <a:ext cx="4365625" cy="708025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grpSp>
        <p:nvGrpSpPr>
          <p:cNvPr id="27" name="组合 26"/>
          <p:cNvGrpSpPr/>
          <p:nvPr userDrawn="1"/>
        </p:nvGrpSpPr>
        <p:grpSpPr>
          <a:xfrm>
            <a:off x="5935301" y="2188642"/>
            <a:ext cx="316510" cy="316510"/>
            <a:chOff x="4767943" y="1679949"/>
            <a:chExt cx="769255" cy="769255"/>
          </a:xfrm>
        </p:grpSpPr>
        <p:sp>
          <p:nvSpPr>
            <p:cNvPr id="28" name="椭圆 27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椭圆 28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椭圆 33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8" name="组合 37"/>
          <p:cNvGrpSpPr/>
          <p:nvPr userDrawn="1"/>
        </p:nvGrpSpPr>
        <p:grpSpPr>
          <a:xfrm>
            <a:off x="5935301" y="3496509"/>
            <a:ext cx="316510" cy="316510"/>
            <a:chOff x="4767943" y="1679949"/>
            <a:chExt cx="769255" cy="769255"/>
          </a:xfrm>
        </p:grpSpPr>
        <p:sp>
          <p:nvSpPr>
            <p:cNvPr id="39" name="椭圆 38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椭圆 40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椭圆 42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4" name="组合 43"/>
          <p:cNvGrpSpPr/>
          <p:nvPr userDrawn="1"/>
        </p:nvGrpSpPr>
        <p:grpSpPr>
          <a:xfrm>
            <a:off x="5935301" y="4872956"/>
            <a:ext cx="316510" cy="316510"/>
            <a:chOff x="4767943" y="1679949"/>
            <a:chExt cx="769255" cy="769255"/>
          </a:xfrm>
        </p:grpSpPr>
        <p:sp>
          <p:nvSpPr>
            <p:cNvPr id="45" name="椭圆 44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椭圆 51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椭圆 52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46" name="梯形 45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4" name="梯形 53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5" name="梯形 54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6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7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任意形状 5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1" name="组合 60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2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3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4" name="图片 6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1296573" y="1549399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5078825" y="1549399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1" name="椭圆 40"/>
          <p:cNvSpPr/>
          <p:nvPr/>
        </p:nvSpPr>
        <p:spPr>
          <a:xfrm>
            <a:off x="8861078" y="1549399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 userDrawn="1">
            <p:ph type="pic" sz="quarter" idx="13"/>
          </p:nvPr>
        </p:nvSpPr>
        <p:spPr>
          <a:xfrm>
            <a:off x="4959222" y="1416128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85" name="图片占位符 2"/>
          <p:cNvSpPr>
            <a:spLocks noGrp="1"/>
          </p:cNvSpPr>
          <p:nvPr>
            <p:ph type="pic" sz="quarter" idx="14"/>
          </p:nvPr>
        </p:nvSpPr>
        <p:spPr>
          <a:xfrm>
            <a:off x="1180583" y="1424320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97" name="图片占位符 2"/>
          <p:cNvSpPr>
            <a:spLocks noGrp="1"/>
          </p:cNvSpPr>
          <p:nvPr>
            <p:ph type="pic" sz="quarter" idx="15"/>
          </p:nvPr>
        </p:nvSpPr>
        <p:spPr>
          <a:xfrm>
            <a:off x="8751896" y="1416128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99" name="椭圆 98"/>
          <p:cNvSpPr/>
          <p:nvPr userDrawn="1"/>
        </p:nvSpPr>
        <p:spPr>
          <a:xfrm>
            <a:off x="1296573" y="4161538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0" name="椭圆 99"/>
          <p:cNvSpPr/>
          <p:nvPr userDrawn="1"/>
        </p:nvSpPr>
        <p:spPr>
          <a:xfrm>
            <a:off x="5078825" y="4161538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1" name="椭圆 100"/>
          <p:cNvSpPr/>
          <p:nvPr userDrawn="1"/>
        </p:nvSpPr>
        <p:spPr>
          <a:xfrm>
            <a:off x="8861078" y="4161538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2" name="图片占位符 2"/>
          <p:cNvSpPr>
            <a:spLocks noGrp="1"/>
          </p:cNvSpPr>
          <p:nvPr>
            <p:ph type="pic" sz="quarter" idx="16"/>
          </p:nvPr>
        </p:nvSpPr>
        <p:spPr>
          <a:xfrm>
            <a:off x="4959222" y="4028267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03" name="图片占位符 2"/>
          <p:cNvSpPr>
            <a:spLocks noGrp="1"/>
          </p:cNvSpPr>
          <p:nvPr>
            <p:ph type="pic" sz="quarter" idx="17"/>
          </p:nvPr>
        </p:nvSpPr>
        <p:spPr>
          <a:xfrm>
            <a:off x="1180583" y="4036459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04" name="图片占位符 2"/>
          <p:cNvSpPr>
            <a:spLocks noGrp="1"/>
          </p:cNvSpPr>
          <p:nvPr>
            <p:ph type="pic" sz="quarter" idx="18"/>
          </p:nvPr>
        </p:nvSpPr>
        <p:spPr>
          <a:xfrm>
            <a:off x="8751896" y="4028267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38" name="任意形状 3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0" name="文本框 39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5" name="梯形 34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6" name="梯形 35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2" name="梯形 41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43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44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任意形状 44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6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48" name="组合 47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9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0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51" name="图片 5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sp>
        <p:nvSpPr>
          <p:cNvPr id="45" name="任意多边形: 形状 44"/>
          <p:cNvSpPr/>
          <p:nvPr userDrawn="1"/>
        </p:nvSpPr>
        <p:spPr>
          <a:xfrm rot="16200000">
            <a:off x="2161548" y="1409853"/>
            <a:ext cx="1995998" cy="1850769"/>
          </a:xfrm>
          <a:custGeom>
            <a:avLst/>
            <a:gdLst>
              <a:gd name="connsiteX0" fmla="*/ 1995998 w 1995998"/>
              <a:gd name="connsiteY0" fmla="*/ 1850769 h 1850769"/>
              <a:gd name="connsiteX1" fmla="*/ 605174 w 1995998"/>
              <a:gd name="connsiteY1" fmla="*/ 1850769 h 1850769"/>
              <a:gd name="connsiteX2" fmla="*/ 0 w 1995998"/>
              <a:gd name="connsiteY2" fmla="*/ 0 h 1850769"/>
              <a:gd name="connsiteX3" fmla="*/ 529319 w 1995998"/>
              <a:gd name="connsiteY3" fmla="*/ 0 h 1850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5998" h="1850769">
                <a:moveTo>
                  <a:pt x="1995998" y="1850769"/>
                </a:moveTo>
                <a:lnTo>
                  <a:pt x="605174" y="1850769"/>
                </a:lnTo>
                <a:lnTo>
                  <a:pt x="0" y="0"/>
                </a:lnTo>
                <a:lnTo>
                  <a:pt x="529319" y="0"/>
                </a:lnTo>
                <a:close/>
              </a:path>
            </a:pathLst>
          </a:custGeom>
          <a:gradFill flip="none" rotWithShape="0">
            <a:gsLst>
              <a:gs pos="0">
                <a:schemeClr val="accent1">
                  <a:lumMod val="60000"/>
                  <a:lumOff val="40000"/>
                  <a:alpha val="5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4084931" y="1357937"/>
            <a:ext cx="7548269" cy="1373952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梯形 37"/>
          <p:cNvSpPr/>
          <p:nvPr userDrawn="1"/>
        </p:nvSpPr>
        <p:spPr>
          <a:xfrm rot="16200000">
            <a:off x="803660" y="2788438"/>
            <a:ext cx="4711774" cy="1850769"/>
          </a:xfrm>
          <a:prstGeom prst="trapezoid">
            <a:avLst>
              <a:gd name="adj" fmla="val 79247"/>
            </a:avLst>
          </a:prstGeom>
          <a:gradFill flip="none" rotWithShape="0"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任意多边形: 形状 46"/>
          <p:cNvSpPr/>
          <p:nvPr userDrawn="1"/>
        </p:nvSpPr>
        <p:spPr>
          <a:xfrm rot="16200000">
            <a:off x="1572242" y="1987489"/>
            <a:ext cx="3174610" cy="1850769"/>
          </a:xfrm>
          <a:custGeom>
            <a:avLst/>
            <a:gdLst>
              <a:gd name="connsiteX0" fmla="*/ 3174610 w 3174610"/>
              <a:gd name="connsiteY0" fmla="*/ 1850769 h 1850769"/>
              <a:gd name="connsiteX1" fmla="*/ 0 w 3174610"/>
              <a:gd name="connsiteY1" fmla="*/ 1850769 h 1850769"/>
              <a:gd name="connsiteX2" fmla="*/ 557744 w 3174610"/>
              <a:gd name="connsiteY2" fmla="*/ 0 h 1850769"/>
              <a:gd name="connsiteX3" fmla="*/ 1707931 w 3174610"/>
              <a:gd name="connsiteY3" fmla="*/ 0 h 1850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4610" h="1850769">
                <a:moveTo>
                  <a:pt x="3174610" y="1850769"/>
                </a:moveTo>
                <a:lnTo>
                  <a:pt x="0" y="1850769"/>
                </a:lnTo>
                <a:lnTo>
                  <a:pt x="557744" y="0"/>
                </a:lnTo>
                <a:lnTo>
                  <a:pt x="1707931" y="0"/>
                </a:lnTo>
                <a:close/>
              </a:path>
            </a:pathLst>
          </a:custGeom>
          <a:gradFill flip="none" rotWithShape="0">
            <a:gsLst>
              <a:gs pos="0">
                <a:schemeClr val="accent1">
                  <a:lumMod val="60000"/>
                  <a:lumOff val="40000"/>
                  <a:alpha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 userDrawn="1"/>
        </p:nvSpPr>
        <p:spPr>
          <a:xfrm>
            <a:off x="4084931" y="2731888"/>
            <a:ext cx="7548269" cy="1735941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 userDrawn="1"/>
        </p:nvSpPr>
        <p:spPr>
          <a:xfrm>
            <a:off x="4084931" y="4467830"/>
            <a:ext cx="7548269" cy="1489418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1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691099" y="2743200"/>
            <a:ext cx="2057400" cy="2057400"/>
          </a:xfrm>
          <a:prstGeom prst="roundRect">
            <a:avLst>
              <a:gd name="adj" fmla="val 6411"/>
            </a:avLst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33" name="文本占位符 10"/>
          <p:cNvSpPr>
            <a:spLocks noGrp="1"/>
          </p:cNvSpPr>
          <p:nvPr>
            <p:ph type="body" sz="quarter" idx="17"/>
          </p:nvPr>
        </p:nvSpPr>
        <p:spPr>
          <a:xfrm>
            <a:off x="4413738" y="2107859"/>
            <a:ext cx="7087163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4" name="文本占位符 10"/>
          <p:cNvSpPr>
            <a:spLocks noGrp="1"/>
          </p:cNvSpPr>
          <p:nvPr>
            <p:ph type="body" sz="quarter" idx="18"/>
          </p:nvPr>
        </p:nvSpPr>
        <p:spPr>
          <a:xfrm>
            <a:off x="4413738" y="3633063"/>
            <a:ext cx="7087163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5" name="文本占位符 10"/>
          <p:cNvSpPr>
            <a:spLocks noGrp="1"/>
          </p:cNvSpPr>
          <p:nvPr>
            <p:ph type="body" sz="quarter" idx="19"/>
          </p:nvPr>
        </p:nvSpPr>
        <p:spPr>
          <a:xfrm>
            <a:off x="4413738" y="5265852"/>
            <a:ext cx="7087163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20"/>
          </p:nvPr>
        </p:nvSpPr>
        <p:spPr>
          <a:xfrm>
            <a:off x="4413738" y="1621534"/>
            <a:ext cx="5424487" cy="424732"/>
          </a:xfrm>
        </p:spPr>
        <p:txBody>
          <a:bodyPr anchor="ctr" anchorCtr="0">
            <a:spAutoFit/>
          </a:bodyPr>
          <a:lstStyle>
            <a:lvl1pPr marL="0" indent="0" algn="just">
              <a:buNone/>
              <a:defRPr sz="2400" b="1">
                <a:solidFill>
                  <a:schemeClr val="accent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6" name="文本占位符 9"/>
          <p:cNvSpPr>
            <a:spLocks noGrp="1"/>
          </p:cNvSpPr>
          <p:nvPr>
            <p:ph type="body" sz="quarter" idx="21"/>
          </p:nvPr>
        </p:nvSpPr>
        <p:spPr>
          <a:xfrm>
            <a:off x="4413738" y="3155797"/>
            <a:ext cx="5424487" cy="424732"/>
          </a:xfrm>
        </p:spPr>
        <p:txBody>
          <a:bodyPr anchor="ctr" anchorCtr="0">
            <a:spAutoFit/>
          </a:bodyPr>
          <a:lstStyle>
            <a:lvl1pPr marL="0" indent="0" algn="just">
              <a:buNone/>
              <a:defRPr sz="2400" b="1">
                <a:solidFill>
                  <a:schemeClr val="accent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7" name="文本占位符 9"/>
          <p:cNvSpPr>
            <a:spLocks noGrp="1"/>
          </p:cNvSpPr>
          <p:nvPr>
            <p:ph type="body" sz="quarter" idx="22"/>
          </p:nvPr>
        </p:nvSpPr>
        <p:spPr>
          <a:xfrm>
            <a:off x="4413738" y="4769197"/>
            <a:ext cx="5424487" cy="424732"/>
          </a:xfrm>
        </p:spPr>
        <p:txBody>
          <a:bodyPr anchor="ctr" anchorCtr="0">
            <a:spAutoFit/>
          </a:bodyPr>
          <a:lstStyle>
            <a:lvl1pPr marL="0" indent="0" algn="just">
              <a:buNone/>
              <a:defRPr sz="2400" b="1">
                <a:solidFill>
                  <a:schemeClr val="accent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9" name="任意形状 38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2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3" name="文本框 42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44" name="组合 43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46" name="梯形 45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8" name="梯形 47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9" name="梯形 48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0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1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任意形状 51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3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55" name="组合 54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56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7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58" name="图片 5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0" name="梯形 19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21" name="梯形 20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22" name="梯形 21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96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23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25" name="图片 24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/>
          </a:p>
        </p:txBody>
      </p:sp>
      <p:sp>
        <p:nvSpPr>
          <p:cNvPr id="25" name="矩形 24"/>
          <p:cNvSpPr/>
          <p:nvPr userDrawn="1"/>
        </p:nvSpPr>
        <p:spPr>
          <a:xfrm>
            <a:off x="5259186" y="685810"/>
            <a:ext cx="6409231" cy="54863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71500" dist="38100" dir="2700000" sx="98000" sy="98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  <p:sp>
        <p:nvSpPr>
          <p:cNvPr id="26" name="矩形 25"/>
          <p:cNvSpPr/>
          <p:nvPr userDrawn="1"/>
        </p:nvSpPr>
        <p:spPr>
          <a:xfrm>
            <a:off x="0" y="-1"/>
            <a:ext cx="556389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2240935" y="1999461"/>
            <a:ext cx="1112317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1509094" y="1168397"/>
            <a:ext cx="2669677" cy="1077218"/>
          </a:xfrm>
          <a:noFill/>
        </p:spPr>
        <p:txBody>
          <a:bodyPr wrap="square" rtlCol="0">
            <a:spAutoFit/>
          </a:bodyPr>
          <a:lstStyle>
            <a:lvl1pPr algn="ctr">
              <a:defRPr lang="zh-CN" altLang="en-US" sz="32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marR="0" lvl="0" indent="0" algn="di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6" name="图片占位符 9"/>
          <p:cNvSpPr>
            <a:spLocks noGrp="1"/>
          </p:cNvSpPr>
          <p:nvPr>
            <p:ph type="pic" sz="quarter" idx="18"/>
          </p:nvPr>
        </p:nvSpPr>
        <p:spPr>
          <a:xfrm>
            <a:off x="1679773" y="2629048"/>
            <a:ext cx="2365392" cy="335079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9"/>
          </p:nvPr>
        </p:nvSpPr>
        <p:spPr>
          <a:xfrm>
            <a:off x="6109999" y="1522340"/>
            <a:ext cx="5001202" cy="369332"/>
          </a:xfrm>
        </p:spPr>
        <p:txBody>
          <a:bodyPr>
            <a:spAutoFit/>
          </a:bodyPr>
          <a:lstStyle>
            <a:lvl1pPr marL="0" indent="0">
              <a:buNone/>
              <a:defRPr kumimoji="0" lang="zh-CN" altLang="en-US" sz="20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9" name="文本占位符 10"/>
          <p:cNvSpPr>
            <a:spLocks noGrp="1"/>
          </p:cNvSpPr>
          <p:nvPr>
            <p:ph type="body" sz="quarter" idx="20"/>
          </p:nvPr>
        </p:nvSpPr>
        <p:spPr>
          <a:xfrm>
            <a:off x="6096001" y="2056263"/>
            <a:ext cx="5422900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0" name="文本占位符 16"/>
          <p:cNvSpPr>
            <a:spLocks noGrp="1"/>
          </p:cNvSpPr>
          <p:nvPr>
            <p:ph type="body" sz="quarter" idx="21"/>
          </p:nvPr>
        </p:nvSpPr>
        <p:spPr>
          <a:xfrm>
            <a:off x="6109999" y="2957335"/>
            <a:ext cx="5001202" cy="369332"/>
          </a:xfrm>
        </p:spPr>
        <p:txBody>
          <a:bodyPr>
            <a:spAutoFit/>
          </a:bodyPr>
          <a:lstStyle>
            <a:lvl1pPr marL="0" indent="0">
              <a:buNone/>
              <a:defRPr kumimoji="0" lang="zh-CN" altLang="en-US" sz="20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1" name="文本占位符 10"/>
          <p:cNvSpPr>
            <a:spLocks noGrp="1"/>
          </p:cNvSpPr>
          <p:nvPr>
            <p:ph type="body" sz="quarter" idx="22"/>
          </p:nvPr>
        </p:nvSpPr>
        <p:spPr>
          <a:xfrm>
            <a:off x="6096001" y="3491258"/>
            <a:ext cx="5422900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2" name="文本占位符 16"/>
          <p:cNvSpPr>
            <a:spLocks noGrp="1"/>
          </p:cNvSpPr>
          <p:nvPr>
            <p:ph type="body" sz="quarter" idx="23"/>
          </p:nvPr>
        </p:nvSpPr>
        <p:spPr>
          <a:xfrm>
            <a:off x="6109999" y="4392330"/>
            <a:ext cx="5001202" cy="369332"/>
          </a:xfrm>
        </p:spPr>
        <p:txBody>
          <a:bodyPr>
            <a:spAutoFit/>
          </a:bodyPr>
          <a:lstStyle>
            <a:lvl1pPr marL="0" indent="0">
              <a:buNone/>
              <a:defRPr kumimoji="0" lang="zh-CN" altLang="en-US" sz="20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3" name="文本占位符 10"/>
          <p:cNvSpPr>
            <a:spLocks noGrp="1"/>
          </p:cNvSpPr>
          <p:nvPr>
            <p:ph type="body" sz="quarter" idx="24"/>
          </p:nvPr>
        </p:nvSpPr>
        <p:spPr>
          <a:xfrm>
            <a:off x="6096001" y="4926253"/>
            <a:ext cx="5422900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4"/>
          </p:nvPr>
        </p:nvSpPr>
        <p:spPr>
          <a:xfrm>
            <a:off x="5717372" y="2694013"/>
            <a:ext cx="3900539" cy="364395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0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5736974" y="3567762"/>
            <a:ext cx="3900539" cy="364395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2" name="文本占位符 12"/>
          <p:cNvSpPr>
            <a:spLocks noGrp="1"/>
          </p:cNvSpPr>
          <p:nvPr>
            <p:ph type="body" sz="quarter" idx="18"/>
          </p:nvPr>
        </p:nvSpPr>
        <p:spPr>
          <a:xfrm>
            <a:off x="5717371" y="4387885"/>
            <a:ext cx="3900539" cy="364395"/>
          </a:xfrm>
          <a:noFill/>
        </p:spPr>
        <p:txBody>
          <a:bodyPr wrap="square" rtlCol="0">
            <a:spAutoFit/>
          </a:bodyPr>
          <a:lstStyle>
            <a:lvl1pPr marL="0" indent="0" algn="r">
              <a:buNone/>
              <a:defRPr lang="zh-CN" alt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2" name="等腰三角形 41"/>
          <p:cNvSpPr/>
          <p:nvPr userDrawn="1"/>
        </p:nvSpPr>
        <p:spPr>
          <a:xfrm>
            <a:off x="1062388" y="1837841"/>
            <a:ext cx="3760921" cy="3512948"/>
          </a:xfrm>
          <a:prstGeom prst="triangl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3" name="矩形 42"/>
          <p:cNvSpPr/>
          <p:nvPr userDrawn="1"/>
        </p:nvSpPr>
        <p:spPr>
          <a:xfrm>
            <a:off x="2942848" y="2643752"/>
            <a:ext cx="2317104" cy="632848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24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44" name="矩形 43"/>
          <p:cNvSpPr/>
          <p:nvPr userDrawn="1"/>
        </p:nvSpPr>
        <p:spPr>
          <a:xfrm>
            <a:off x="2942847" y="3515819"/>
            <a:ext cx="2317104" cy="632848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24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45" name="矩形 44"/>
          <p:cNvSpPr/>
          <p:nvPr userDrawn="1"/>
        </p:nvSpPr>
        <p:spPr>
          <a:xfrm>
            <a:off x="2942846" y="4387885"/>
            <a:ext cx="2317104" cy="632848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24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46" name="等腰三角形 45"/>
          <p:cNvSpPr/>
          <p:nvPr userDrawn="1"/>
        </p:nvSpPr>
        <p:spPr>
          <a:xfrm rot="16200000">
            <a:off x="5047115" y="2861642"/>
            <a:ext cx="228600" cy="19706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7" name="等腰三角形 46"/>
          <p:cNvSpPr/>
          <p:nvPr userDrawn="1"/>
        </p:nvSpPr>
        <p:spPr>
          <a:xfrm rot="16200000">
            <a:off x="5047115" y="3733708"/>
            <a:ext cx="228600" cy="19706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8" name="等腰三角形 47"/>
          <p:cNvSpPr/>
          <p:nvPr userDrawn="1"/>
        </p:nvSpPr>
        <p:spPr>
          <a:xfrm rot="16200000">
            <a:off x="5047115" y="4605775"/>
            <a:ext cx="228600" cy="19706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2978595" y="2698414"/>
            <a:ext cx="2281355" cy="497957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9" name="文本占位符 9"/>
          <p:cNvSpPr>
            <a:spLocks noGrp="1"/>
          </p:cNvSpPr>
          <p:nvPr>
            <p:ph type="body" sz="quarter" idx="15" hasCustomPrompt="1"/>
          </p:nvPr>
        </p:nvSpPr>
        <p:spPr>
          <a:xfrm>
            <a:off x="2978595" y="3561947"/>
            <a:ext cx="2281355" cy="497957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51" name="文本占位符 9"/>
          <p:cNvSpPr>
            <a:spLocks noGrp="1"/>
          </p:cNvSpPr>
          <p:nvPr>
            <p:ph type="body" sz="quarter" idx="17" hasCustomPrompt="1"/>
          </p:nvPr>
        </p:nvSpPr>
        <p:spPr>
          <a:xfrm>
            <a:off x="2978595" y="4425480"/>
            <a:ext cx="2281355" cy="497957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cxnSp>
        <p:nvCxnSpPr>
          <p:cNvPr id="3" name="直接连接符 2"/>
          <p:cNvCxnSpPr/>
          <p:nvPr userDrawn="1"/>
        </p:nvCxnSpPr>
        <p:spPr>
          <a:xfrm>
            <a:off x="2075543" y="3429000"/>
            <a:ext cx="76858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 userDrawn="1"/>
        </p:nvCxnSpPr>
        <p:spPr>
          <a:xfrm>
            <a:off x="1633538" y="4278085"/>
            <a:ext cx="812780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任意形状 40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3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4" name="文本框 53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37" name="组合 36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8" name="梯形 37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9" name="梯形 38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5" name="梯形 54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6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7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任意形状 5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1" name="组合 60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2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3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4" name="图片 6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4"/>
          </p:nvPr>
        </p:nvSpPr>
        <p:spPr>
          <a:xfrm>
            <a:off x="8031930" y="2587011"/>
            <a:ext cx="3507691" cy="398379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0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8122949" y="4772588"/>
            <a:ext cx="3507691" cy="398379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8011209" y="1954637"/>
            <a:ext cx="3507691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9" name="文本占位符 9"/>
          <p:cNvSpPr>
            <a:spLocks noGrp="1"/>
          </p:cNvSpPr>
          <p:nvPr>
            <p:ph type="body" sz="quarter" idx="15" hasCustomPrompt="1"/>
          </p:nvPr>
        </p:nvSpPr>
        <p:spPr>
          <a:xfrm>
            <a:off x="8153400" y="4127385"/>
            <a:ext cx="3507691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51" name="文本占位符 9"/>
          <p:cNvSpPr>
            <a:spLocks noGrp="1"/>
          </p:cNvSpPr>
          <p:nvPr>
            <p:ph type="body" sz="quarter" idx="17" hasCustomPrompt="1"/>
          </p:nvPr>
        </p:nvSpPr>
        <p:spPr>
          <a:xfrm>
            <a:off x="701948" y="1954637"/>
            <a:ext cx="3507691" cy="497957"/>
          </a:xfrm>
          <a:noFill/>
        </p:spPr>
        <p:txBody>
          <a:bodyPr wrap="square" rtlCol="0">
            <a:spAutoFit/>
          </a:bodyPr>
          <a:lstStyle>
            <a:lvl1pPr marL="0" indent="0" algn="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38" name="椭圆 37"/>
          <p:cNvSpPr/>
          <p:nvPr userDrawn="1"/>
        </p:nvSpPr>
        <p:spPr>
          <a:xfrm>
            <a:off x="4224865" y="2018241"/>
            <a:ext cx="1244600" cy="12446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735" b="1" dirty="0"/>
              <a:t>S</a:t>
            </a:r>
            <a:endParaRPr lang="zh-CN" altLang="en-US" sz="3735" b="1" dirty="0"/>
          </a:p>
        </p:txBody>
      </p:sp>
      <p:sp>
        <p:nvSpPr>
          <p:cNvPr id="39" name="椭圆 38"/>
          <p:cNvSpPr/>
          <p:nvPr userDrawn="1"/>
        </p:nvSpPr>
        <p:spPr>
          <a:xfrm>
            <a:off x="6709837" y="2018241"/>
            <a:ext cx="1244600" cy="12446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735" b="1" dirty="0"/>
              <a:t>W</a:t>
            </a:r>
            <a:endParaRPr lang="zh-CN" altLang="en-US" sz="3735" b="1" dirty="0"/>
          </a:p>
        </p:txBody>
      </p:sp>
      <p:sp>
        <p:nvSpPr>
          <p:cNvPr id="40" name="椭圆 39"/>
          <p:cNvSpPr/>
          <p:nvPr userDrawn="1"/>
        </p:nvSpPr>
        <p:spPr>
          <a:xfrm>
            <a:off x="4224865" y="4150783"/>
            <a:ext cx="1244600" cy="12446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735" b="1" dirty="0"/>
              <a:t>T</a:t>
            </a:r>
            <a:endParaRPr lang="zh-CN" altLang="en-US" sz="3735" b="1" dirty="0"/>
          </a:p>
        </p:txBody>
      </p:sp>
      <p:sp>
        <p:nvSpPr>
          <p:cNvPr id="41" name="椭圆 40"/>
          <p:cNvSpPr/>
          <p:nvPr userDrawn="1"/>
        </p:nvSpPr>
        <p:spPr>
          <a:xfrm>
            <a:off x="6709837" y="4150784"/>
            <a:ext cx="1244600" cy="12446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735" b="1" dirty="0"/>
              <a:t>O</a:t>
            </a:r>
            <a:endParaRPr lang="zh-CN" altLang="en-US" sz="3735" b="1" dirty="0"/>
          </a:p>
        </p:txBody>
      </p:sp>
      <p:sp>
        <p:nvSpPr>
          <p:cNvPr id="53" name="弧形 52"/>
          <p:cNvSpPr/>
          <p:nvPr userDrawn="1"/>
        </p:nvSpPr>
        <p:spPr>
          <a:xfrm>
            <a:off x="4401082" y="1943630"/>
            <a:ext cx="3377141" cy="3377141"/>
          </a:xfrm>
          <a:prstGeom prst="arc">
            <a:avLst>
              <a:gd name="adj1" fmla="val 9870249"/>
              <a:gd name="adj2" fmla="val 11548110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4" name="弧形 53"/>
          <p:cNvSpPr/>
          <p:nvPr userDrawn="1"/>
        </p:nvSpPr>
        <p:spPr>
          <a:xfrm>
            <a:off x="4401082" y="1943630"/>
            <a:ext cx="3377141" cy="3377141"/>
          </a:xfrm>
          <a:prstGeom prst="arc">
            <a:avLst>
              <a:gd name="adj1" fmla="val 4292493"/>
              <a:gd name="adj2" fmla="val 6659271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5" name="弧形 54"/>
          <p:cNvSpPr/>
          <p:nvPr userDrawn="1"/>
        </p:nvSpPr>
        <p:spPr>
          <a:xfrm>
            <a:off x="4401082" y="1943630"/>
            <a:ext cx="3377141" cy="3377141"/>
          </a:xfrm>
          <a:prstGeom prst="arc">
            <a:avLst>
              <a:gd name="adj1" fmla="val 20848261"/>
              <a:gd name="adj2" fmla="val 998435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6" name="弧形 55"/>
          <p:cNvSpPr/>
          <p:nvPr userDrawn="1"/>
        </p:nvSpPr>
        <p:spPr>
          <a:xfrm>
            <a:off x="4401082" y="1943630"/>
            <a:ext cx="3377141" cy="3377141"/>
          </a:xfrm>
          <a:prstGeom prst="arc">
            <a:avLst>
              <a:gd name="adj1" fmla="val 14931747"/>
              <a:gd name="adj2" fmla="val 17512272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2" name="文本占位符 9"/>
          <p:cNvSpPr>
            <a:spLocks noGrp="1"/>
          </p:cNvSpPr>
          <p:nvPr>
            <p:ph type="body" sz="quarter" idx="19" hasCustomPrompt="1"/>
          </p:nvPr>
        </p:nvSpPr>
        <p:spPr>
          <a:xfrm>
            <a:off x="701948" y="4127384"/>
            <a:ext cx="3507691" cy="497957"/>
          </a:xfrm>
          <a:noFill/>
        </p:spPr>
        <p:txBody>
          <a:bodyPr wrap="square" rtlCol="0">
            <a:spAutoFit/>
          </a:bodyPr>
          <a:lstStyle>
            <a:lvl1pPr marL="0" indent="0" algn="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20"/>
          </p:nvPr>
        </p:nvSpPr>
        <p:spPr>
          <a:xfrm>
            <a:off x="701947" y="2584912"/>
            <a:ext cx="3466145" cy="341632"/>
          </a:xfrm>
        </p:spPr>
        <p:txBody>
          <a:bodyPr wrap="square" anchor="ctr" anchorCtr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4" name="文本占位符 3"/>
          <p:cNvSpPr>
            <a:spLocks noGrp="1"/>
          </p:cNvSpPr>
          <p:nvPr>
            <p:ph type="body" sz="quarter" idx="21"/>
          </p:nvPr>
        </p:nvSpPr>
        <p:spPr>
          <a:xfrm>
            <a:off x="701947" y="4771244"/>
            <a:ext cx="3466145" cy="341632"/>
          </a:xfrm>
        </p:spPr>
        <p:txBody>
          <a:bodyPr wrap="square" anchor="ctr" anchorCtr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3" name="任意形状 42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6" name="文本框 45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47" name="组合 46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48" name="梯形 47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2" name="梯形 51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7" name="梯形 56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8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9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任意形状 59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61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3" name="组合 62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4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5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6" name="图片 6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/>
          </p:nvPr>
        </p:nvSpPr>
        <p:spPr>
          <a:xfrm>
            <a:off x="6584588" y="1954637"/>
            <a:ext cx="4318174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9" name="文本占位符 9"/>
          <p:cNvSpPr>
            <a:spLocks noGrp="1"/>
          </p:cNvSpPr>
          <p:nvPr>
            <p:ph type="body" sz="quarter" idx="15"/>
          </p:nvPr>
        </p:nvSpPr>
        <p:spPr>
          <a:xfrm>
            <a:off x="6584588" y="4127385"/>
            <a:ext cx="4318174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1" name="文本占位符 9"/>
          <p:cNvSpPr>
            <a:spLocks noGrp="1"/>
          </p:cNvSpPr>
          <p:nvPr>
            <p:ph type="body" sz="quarter" idx="17"/>
          </p:nvPr>
        </p:nvSpPr>
        <p:spPr>
          <a:xfrm>
            <a:off x="1150518" y="1954637"/>
            <a:ext cx="4318174" cy="497957"/>
          </a:xfrm>
          <a:noFill/>
        </p:spPr>
        <p:txBody>
          <a:bodyPr wrap="square" rtlCol="0">
            <a:spAutoFit/>
          </a:bodyPr>
          <a:lstStyle>
            <a:lvl1pPr marL="0" indent="0" algn="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>
          <a:xfrm>
            <a:off x="1150518" y="4127385"/>
            <a:ext cx="4318174" cy="497957"/>
          </a:xfrm>
          <a:noFill/>
        </p:spPr>
        <p:txBody>
          <a:bodyPr vert="horz" wrap="square" lIns="91440" tIns="45720" rIns="91440" bIns="45720" rtlCol="0">
            <a:spAutoFit/>
          </a:bodyPr>
          <a:lstStyle>
            <a:lvl1pPr algn="r"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42" name="组合 41"/>
          <p:cNvGrpSpPr/>
          <p:nvPr userDrawn="1"/>
        </p:nvGrpSpPr>
        <p:grpSpPr>
          <a:xfrm>
            <a:off x="5770298" y="3306498"/>
            <a:ext cx="651404" cy="651404"/>
            <a:chOff x="4327723" y="2479873"/>
            <a:chExt cx="488553" cy="488553"/>
          </a:xfrm>
        </p:grpSpPr>
        <p:sp>
          <p:nvSpPr>
            <p:cNvPr id="43" name="椭圆 42"/>
            <p:cNvSpPr/>
            <p:nvPr/>
          </p:nvSpPr>
          <p:spPr>
            <a:xfrm>
              <a:off x="4327723" y="2479873"/>
              <a:ext cx="488553" cy="488553"/>
            </a:xfrm>
            <a:prstGeom prst="ellipse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44" name="椭圆 43"/>
            <p:cNvSpPr/>
            <p:nvPr/>
          </p:nvSpPr>
          <p:spPr>
            <a:xfrm>
              <a:off x="4403724" y="2555874"/>
              <a:ext cx="336551" cy="336551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45" name="椭圆 44"/>
            <p:cNvSpPr/>
            <p:nvPr/>
          </p:nvSpPr>
          <p:spPr>
            <a:xfrm>
              <a:off x="4439021" y="2591171"/>
              <a:ext cx="265957" cy="26595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cxnSp>
        <p:nvCxnSpPr>
          <p:cNvPr id="46" name="直接箭头连接符 45"/>
          <p:cNvCxnSpPr/>
          <p:nvPr userDrawn="1"/>
        </p:nvCxnSpPr>
        <p:spPr>
          <a:xfrm>
            <a:off x="7024915" y="3632200"/>
            <a:ext cx="3618895" cy="1"/>
          </a:xfrm>
          <a:prstGeom prst="straightConnector1">
            <a:avLst/>
          </a:prstGeom>
          <a:ln w="44450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/>
          <p:cNvCxnSpPr/>
          <p:nvPr userDrawn="1"/>
        </p:nvCxnSpPr>
        <p:spPr>
          <a:xfrm flipH="1">
            <a:off x="1079333" y="3633541"/>
            <a:ext cx="3618895" cy="1"/>
          </a:xfrm>
          <a:prstGeom prst="straightConnector1">
            <a:avLst/>
          </a:prstGeom>
          <a:ln w="44450">
            <a:gradFill flip="none" rotWithShape="1"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/>
          <p:nvPr userDrawn="1"/>
        </p:nvCxnSpPr>
        <p:spPr>
          <a:xfrm>
            <a:off x="6073512" y="4334934"/>
            <a:ext cx="0" cy="1799165"/>
          </a:xfrm>
          <a:prstGeom prst="straightConnector1">
            <a:avLst/>
          </a:prstGeom>
          <a:ln w="44450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箭头连接符 56"/>
          <p:cNvCxnSpPr/>
          <p:nvPr userDrawn="1"/>
        </p:nvCxnSpPr>
        <p:spPr>
          <a:xfrm flipH="1" flipV="1">
            <a:off x="6096000" y="1335654"/>
            <a:ext cx="0" cy="1799165"/>
          </a:xfrm>
          <a:prstGeom prst="straightConnector1">
            <a:avLst/>
          </a:prstGeom>
          <a:ln w="44450"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16200000" scaled="1"/>
              <a:tileRect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占位符 3"/>
          <p:cNvSpPr>
            <a:spLocks noGrp="1"/>
          </p:cNvSpPr>
          <p:nvPr>
            <p:ph type="body" sz="quarter" idx="20"/>
          </p:nvPr>
        </p:nvSpPr>
        <p:spPr>
          <a:xfrm>
            <a:off x="1147101" y="2528826"/>
            <a:ext cx="4318171" cy="3416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8" name="文本占位符 3"/>
          <p:cNvSpPr>
            <a:spLocks noGrp="1"/>
          </p:cNvSpPr>
          <p:nvPr>
            <p:ph type="body" sz="quarter" idx="21"/>
          </p:nvPr>
        </p:nvSpPr>
        <p:spPr>
          <a:xfrm>
            <a:off x="1147101" y="4690746"/>
            <a:ext cx="4318171" cy="3416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9" name="文本占位符 3"/>
          <p:cNvSpPr>
            <a:spLocks noGrp="1"/>
          </p:cNvSpPr>
          <p:nvPr>
            <p:ph type="body" sz="quarter" idx="22"/>
          </p:nvPr>
        </p:nvSpPr>
        <p:spPr>
          <a:xfrm>
            <a:off x="6584591" y="2528826"/>
            <a:ext cx="4318171" cy="341632"/>
          </a:xfrm>
        </p:spPr>
        <p:txBody>
          <a:bodyPr>
            <a:spAutoFit/>
          </a:bodyPr>
          <a:lstStyle>
            <a:lvl1pPr marL="0" indent="0" algn="l">
              <a:buNone/>
              <a:defRPr sz="1800"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0" name="文本占位符 3"/>
          <p:cNvSpPr>
            <a:spLocks noGrp="1"/>
          </p:cNvSpPr>
          <p:nvPr>
            <p:ph type="body" sz="quarter" idx="23"/>
          </p:nvPr>
        </p:nvSpPr>
        <p:spPr>
          <a:xfrm>
            <a:off x="6584591" y="4690746"/>
            <a:ext cx="4318171" cy="341632"/>
          </a:xfrm>
        </p:spPr>
        <p:txBody>
          <a:bodyPr>
            <a:spAutoFit/>
          </a:bodyPr>
          <a:lstStyle>
            <a:lvl1pPr marL="0" indent="0" algn="l">
              <a:buNone/>
              <a:defRPr sz="1800"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1" name="任意形状 40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0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2" name="文本框 51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38" name="组合 37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9" name="梯形 38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0" name="梯形 39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3" name="梯形 52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4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5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任意形状 55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8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0" name="组合 59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1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2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3" name="图片 6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 userDrawn="1"/>
        </p:nvSpPr>
        <p:spPr>
          <a:xfrm>
            <a:off x="877378" y="1361011"/>
            <a:ext cx="8120743" cy="4459819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accent1"/>
                </a:gs>
                <a:gs pos="70000">
                  <a:srgbClr val="AE1C1C">
                    <a:alpha val="0"/>
                  </a:srgbClr>
                </a:gs>
                <a:gs pos="30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媒体占位符 2"/>
          <p:cNvSpPr>
            <a:spLocks noGrp="1"/>
          </p:cNvSpPr>
          <p:nvPr>
            <p:ph type="media" sz="quarter" idx="13"/>
          </p:nvPr>
        </p:nvSpPr>
        <p:spPr>
          <a:xfrm>
            <a:off x="970948" y="1434446"/>
            <a:ext cx="7933603" cy="43129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27" name="任意形状 26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28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29" name="文本框 28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24" name="组合 23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6" name="梯形 25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0" name="梯形 29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1" name="梯形 30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2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3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任意形状 3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37" name="组合 36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38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9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0" name="图片 3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0" name="梯形 19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21" name="梯形 20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22" name="梯形 21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96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任意形状 2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2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2" name="组合 1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23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25" name="图片 24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1625674" y="-14287"/>
            <a:ext cx="10566326" cy="6872287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-14288"/>
            <a:ext cx="12192000" cy="6858001"/>
          </a:xfrm>
          <a:prstGeom prst="rect">
            <a:avLst/>
          </a:prstGeom>
          <a:gradFill flip="none" rotWithShape="1">
            <a:gsLst>
              <a:gs pos="30000">
                <a:schemeClr val="accent1"/>
              </a:gs>
              <a:gs pos="100000">
                <a:schemeClr val="accent1">
                  <a:lumMod val="30000"/>
                  <a:lumOff val="70000"/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3"/>
          </p:nvPr>
        </p:nvSpPr>
        <p:spPr>
          <a:xfrm>
            <a:off x="660400" y="3269752"/>
            <a:ext cx="8902700" cy="1005019"/>
          </a:xfrm>
        </p:spPr>
        <p:txBody>
          <a:bodyPr wrap="square" anchor="ctr" anchorCtr="0">
            <a:spAutoFit/>
          </a:bodyPr>
          <a:lstStyle>
            <a:lvl1pPr marL="0" indent="0" algn="just">
              <a:lnSpc>
                <a:spcPct val="120000"/>
              </a:lnSpc>
              <a:buNone/>
              <a:defRPr sz="54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4"/>
          </p:nvPr>
        </p:nvSpPr>
        <p:spPr>
          <a:xfrm>
            <a:off x="660400" y="5894970"/>
            <a:ext cx="5435600" cy="369332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26" name="文本占位符 25"/>
          <p:cNvSpPr>
            <a:spLocks noGrp="1"/>
          </p:cNvSpPr>
          <p:nvPr>
            <p:ph type="body" sz="quarter" idx="15"/>
          </p:nvPr>
        </p:nvSpPr>
        <p:spPr>
          <a:xfrm>
            <a:off x="660400" y="2487016"/>
            <a:ext cx="8929146" cy="701731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28" name="文本占位符 27"/>
          <p:cNvSpPr>
            <a:spLocks noGrp="1"/>
          </p:cNvSpPr>
          <p:nvPr>
            <p:ph type="body" sz="quarter" idx="16" hasCustomPrompt="1"/>
          </p:nvPr>
        </p:nvSpPr>
        <p:spPr>
          <a:xfrm>
            <a:off x="686846" y="4401355"/>
            <a:ext cx="8902700" cy="369332"/>
          </a:xfrm>
        </p:spPr>
        <p:txBody>
          <a:bodyPr wrap="square" anchor="ctr" anchorCtr="0">
            <a:spAutoFit/>
          </a:bodyPr>
          <a:lstStyle>
            <a:lvl1pPr marL="0" indent="0" algn="just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ADD HERE TO ADD TEXT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5542" y="-272927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2634" y="-5528385"/>
            <a:ext cx="12230339" cy="9122485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667529" y="2538009"/>
            <a:ext cx="1854200" cy="26345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2918207" y="2538009"/>
            <a:ext cx="1854200" cy="2634528"/>
          </a:xfrm>
          <a:prstGeom prst="rect">
            <a:avLst/>
          </a:prstGeom>
          <a:solidFill>
            <a:schemeClr val="bg1">
              <a:lumMod val="100000"/>
            </a:schemeClr>
          </a:solidFill>
          <a:ln>
            <a:noFill/>
          </a:ln>
          <a:effectLst>
            <a:outerShdw blurRad="1905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19" name="矩形 18"/>
          <p:cNvSpPr/>
          <p:nvPr userDrawn="1"/>
        </p:nvSpPr>
        <p:spPr>
          <a:xfrm>
            <a:off x="5168885" y="2538009"/>
            <a:ext cx="1854200" cy="2634528"/>
          </a:xfrm>
          <a:prstGeom prst="rect">
            <a:avLst/>
          </a:prstGeom>
          <a:solidFill>
            <a:schemeClr val="bg1">
              <a:lumMod val="100000"/>
            </a:schemeClr>
          </a:solidFill>
          <a:ln>
            <a:noFill/>
          </a:ln>
          <a:effectLst>
            <a:outerShdw blurRad="1905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25" name="矩形 24"/>
          <p:cNvSpPr/>
          <p:nvPr userDrawn="1"/>
        </p:nvSpPr>
        <p:spPr>
          <a:xfrm>
            <a:off x="7419563" y="2538009"/>
            <a:ext cx="1854200" cy="2634528"/>
          </a:xfrm>
          <a:prstGeom prst="rect">
            <a:avLst/>
          </a:prstGeom>
          <a:solidFill>
            <a:schemeClr val="bg1">
              <a:lumMod val="100000"/>
            </a:schemeClr>
          </a:solidFill>
          <a:ln>
            <a:noFill/>
          </a:ln>
          <a:effectLst>
            <a:outerShdw blurRad="1905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31" name="矩形 30"/>
          <p:cNvSpPr/>
          <p:nvPr userDrawn="1"/>
        </p:nvSpPr>
        <p:spPr>
          <a:xfrm>
            <a:off x="9670242" y="2538009"/>
            <a:ext cx="1854200" cy="263452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905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15382" y="4931471"/>
            <a:ext cx="8144962" cy="2566638"/>
          </a:xfrm>
          <a:prstGeom prst="rect">
            <a:avLst/>
          </a:prstGeom>
        </p:spPr>
      </p:pic>
      <p:sp>
        <p:nvSpPr>
          <p:cNvPr id="29" name="任意形状 28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0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sp>
        <p:nvSpPr>
          <p:cNvPr id="34" name="任意形状 3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1625674" y="-14287"/>
            <a:ext cx="10566326" cy="6872287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317"/>
            <a:ext cx="12192000" cy="6858001"/>
          </a:xfrm>
          <a:prstGeom prst="rect">
            <a:avLst/>
          </a:prstGeom>
          <a:gradFill flip="none" rotWithShape="1">
            <a:gsLst>
              <a:gs pos="30000">
                <a:schemeClr val="accent1"/>
              </a:gs>
              <a:gs pos="100000">
                <a:schemeClr val="accent1">
                  <a:lumMod val="30000"/>
                  <a:lumOff val="70000"/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3"/>
          </p:nvPr>
        </p:nvSpPr>
        <p:spPr>
          <a:xfrm>
            <a:off x="660400" y="3269752"/>
            <a:ext cx="8902700" cy="1005019"/>
          </a:xfrm>
        </p:spPr>
        <p:txBody>
          <a:bodyPr wrap="square" anchor="ctr" anchorCtr="0">
            <a:spAutoFit/>
          </a:bodyPr>
          <a:lstStyle>
            <a:lvl1pPr marL="0" indent="0" algn="just">
              <a:lnSpc>
                <a:spcPct val="120000"/>
              </a:lnSpc>
              <a:buNone/>
              <a:defRPr sz="54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4"/>
          </p:nvPr>
        </p:nvSpPr>
        <p:spPr>
          <a:xfrm>
            <a:off x="660400" y="5894970"/>
            <a:ext cx="5435600" cy="369332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26" name="文本占位符 25"/>
          <p:cNvSpPr>
            <a:spLocks noGrp="1"/>
          </p:cNvSpPr>
          <p:nvPr>
            <p:ph type="body" sz="quarter" idx="15"/>
          </p:nvPr>
        </p:nvSpPr>
        <p:spPr>
          <a:xfrm>
            <a:off x="660400" y="2487016"/>
            <a:ext cx="8929146" cy="701731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28" name="文本占位符 27"/>
          <p:cNvSpPr>
            <a:spLocks noGrp="1"/>
          </p:cNvSpPr>
          <p:nvPr>
            <p:ph type="body" sz="quarter" idx="16" hasCustomPrompt="1"/>
          </p:nvPr>
        </p:nvSpPr>
        <p:spPr>
          <a:xfrm>
            <a:off x="686846" y="4401355"/>
            <a:ext cx="8902700" cy="369332"/>
          </a:xfrm>
        </p:spPr>
        <p:txBody>
          <a:bodyPr wrap="square" anchor="ctr" anchorCtr="0">
            <a:spAutoFit/>
          </a:bodyPr>
          <a:lstStyle>
            <a:lvl1pPr marL="0" indent="0" algn="just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ADD HERE TO ADD TEXT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154749"/>
            <a:ext cx="12192000" cy="9122485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0"/>
            <a:ext cx="12192000" cy="6987798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6096000" y="5369060"/>
            <a:ext cx="0" cy="8832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 userDrawn="1"/>
        </p:nvSpPr>
        <p:spPr>
          <a:xfrm>
            <a:off x="666750" y="644525"/>
            <a:ext cx="10858500" cy="5568950"/>
          </a:xfrm>
          <a:prstGeom prst="rect">
            <a:avLst/>
          </a:prstGeom>
          <a:noFill/>
          <a:ln>
            <a:solidFill>
              <a:schemeClr val="bg1">
                <a:lumMod val="95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 userDrawn="1"/>
        </p:nvSpPr>
        <p:spPr>
          <a:xfrm>
            <a:off x="774700" y="767337"/>
            <a:ext cx="10858500" cy="5568950"/>
          </a:xfrm>
          <a:prstGeom prst="rect">
            <a:avLst/>
          </a:prstGeom>
          <a:noFill/>
          <a:ln>
            <a:solidFill>
              <a:schemeClr val="bg1">
                <a:lumMod val="95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3" hasCustomPrompt="1"/>
          </p:nvPr>
        </p:nvSpPr>
        <p:spPr>
          <a:xfrm>
            <a:off x="4863235" y="2740006"/>
            <a:ext cx="6662015" cy="923330"/>
          </a:xfrm>
        </p:spPr>
        <p:txBody>
          <a:bodyPr wrap="square" anchor="ctr" anchorCtr="0">
            <a:spAutoFit/>
          </a:bodyPr>
          <a:lstStyle>
            <a:lvl1pPr marL="0" indent="0" algn="just">
              <a:buNone/>
              <a:defRPr sz="6000">
                <a:solidFill>
                  <a:schemeClr val="bg1"/>
                </a:solidFill>
                <a:latin typeface="演示新手书" panose="00000500000000000000" pitchFamily="50" charset="-122"/>
                <a:ea typeface="演示新手书" panose="00000500000000000000" pitchFamily="50" charset="-122"/>
              </a:defRPr>
            </a:lvl1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3562350" y="2914650"/>
            <a:ext cx="8629650" cy="2019300"/>
          </a:xfrm>
          <a:prstGeom prst="rect">
            <a:avLst/>
          </a:prstGeom>
          <a:blipFill>
            <a:blip r:embed="rId2"/>
            <a:srcRect/>
            <a:stretch>
              <a:fillRect l="-41280" t="-146754" b="-9769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562350" y="2914650"/>
            <a:ext cx="8629650" cy="20193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平行四边形 6"/>
          <p:cNvSpPr/>
          <p:nvPr/>
        </p:nvSpPr>
        <p:spPr>
          <a:xfrm>
            <a:off x="-1135117" y="2914650"/>
            <a:ext cx="5230277" cy="2019300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0" dirty="0">
              <a:latin typeface="Impact" panose="020B0806030902050204" pitchFamily="34" charset="0"/>
            </a:endParaRPr>
          </a:p>
        </p:txBody>
      </p:sp>
      <p:sp>
        <p:nvSpPr>
          <p:cNvPr id="13" name="平行四边形 12"/>
          <p:cNvSpPr/>
          <p:nvPr userDrawn="1"/>
        </p:nvSpPr>
        <p:spPr>
          <a:xfrm>
            <a:off x="9576861" y="2914650"/>
            <a:ext cx="5230277" cy="2019300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0" dirty="0">
              <a:latin typeface="Impact" panose="020B0806030902050204" pitchFamily="34" charset="0"/>
            </a:endParaRP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13" hasCustomPrompt="1"/>
          </p:nvPr>
        </p:nvSpPr>
        <p:spPr>
          <a:xfrm>
            <a:off x="4095160" y="3362470"/>
            <a:ext cx="5481701" cy="757130"/>
          </a:xfrm>
        </p:spPr>
        <p:txBody>
          <a:bodyPr wrap="square" anchor="ctr" anchorCtr="0">
            <a:spAutoFit/>
          </a:bodyPr>
          <a:lstStyle>
            <a:lvl1pPr marL="0" indent="0" algn="just">
              <a:buNone/>
              <a:defRPr sz="48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单击此处添加文字</a:t>
            </a:r>
            <a:endParaRPr lang="zh-CN" altLang="en-US" dirty="0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4095869" y="4227877"/>
            <a:ext cx="5481203" cy="341632"/>
          </a:xfrm>
        </p:spPr>
        <p:txBody>
          <a:bodyPr wrap="square" anchor="ctr" anchorCtr="0">
            <a:spAutoFit/>
          </a:bodyPr>
          <a:lstStyle>
            <a:lvl1pPr marL="0" indent="0" algn="just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 dirty="0"/>
              <a:t>CLICK HERE TO ADD TEXT</a:t>
            </a:r>
            <a:endParaRPr lang="zh-CN" altLang="en-US" dirty="0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5" hasCustomPrompt="1"/>
          </p:nvPr>
        </p:nvSpPr>
        <p:spPr>
          <a:xfrm>
            <a:off x="546100" y="2930325"/>
            <a:ext cx="2333287" cy="2003625"/>
          </a:xfrm>
        </p:spPr>
        <p:txBody>
          <a:bodyPr wrap="square" anchor="ctr" anchorCtr="0">
            <a:spAutoFit/>
          </a:bodyPr>
          <a:lstStyle>
            <a:lvl1pPr marL="0" indent="0" algn="ctr">
              <a:buNone/>
              <a:defRPr sz="13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3172619" y="749300"/>
            <a:ext cx="5846762" cy="4856714"/>
          </a:xfrm>
        </p:spPr>
        <p:txBody>
          <a:bodyPr anchor="ctr" anchorCtr="0">
            <a:spAutoFit/>
          </a:bodyPr>
          <a:lstStyle>
            <a:lvl1pPr marL="0" indent="0" algn="ctr">
              <a:buNone/>
              <a:defRPr sz="34400" spc="-300">
                <a:gradFill>
                  <a:gsLst>
                    <a:gs pos="0">
                      <a:schemeClr val="accent1"/>
                    </a:gs>
                    <a:gs pos="69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  <a:latin typeface="Prism" pitchFamily="50" charset="0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3386920" y="3428999"/>
            <a:ext cx="54181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3386920" y="4751695"/>
            <a:ext cx="54181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占位符 18"/>
          <p:cNvSpPr>
            <a:spLocks noGrp="1"/>
          </p:cNvSpPr>
          <p:nvPr>
            <p:ph type="body" sz="quarter" idx="14" hasCustomPrompt="1"/>
          </p:nvPr>
        </p:nvSpPr>
        <p:spPr>
          <a:xfrm>
            <a:off x="3386920" y="3639412"/>
            <a:ext cx="5418161" cy="757130"/>
          </a:xfrm>
        </p:spPr>
        <p:txBody>
          <a:bodyPr wrap="square" anchor="ctr" anchorCtr="0">
            <a:spAutoFit/>
          </a:bodyPr>
          <a:lstStyle>
            <a:lvl1pPr marL="0" indent="0" algn="dist">
              <a:buNone/>
              <a:defRPr sz="48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3386920" y="4447984"/>
            <a:ext cx="5418162" cy="286226"/>
          </a:xfrm>
        </p:spPr>
        <p:txBody>
          <a:bodyPr wrap="square" anchor="ctr" anchorCtr="0">
            <a:spAutoFit/>
          </a:bodyPr>
          <a:lstStyle>
            <a:lvl1pPr marL="0" indent="0" algn="dist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 dirty="0"/>
              <a:t>CLICK HERE TO ADD TEXT</a:t>
            </a:r>
            <a:endParaRPr lang="zh-CN" altLang="en-US" dirty="0"/>
          </a:p>
        </p:txBody>
      </p:sp>
      <p:sp>
        <p:nvSpPr>
          <p:cNvPr id="12" name="矩形 11"/>
          <p:cNvSpPr/>
          <p:nvPr userDrawn="1"/>
        </p:nvSpPr>
        <p:spPr>
          <a:xfrm>
            <a:off x="666750" y="644525"/>
            <a:ext cx="10858500" cy="5568950"/>
          </a:xfrm>
          <a:prstGeom prst="rect">
            <a:avLst/>
          </a:prstGeom>
          <a:noFill/>
          <a:ln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774700" y="767337"/>
            <a:ext cx="10858500" cy="5568950"/>
          </a:xfrm>
          <a:prstGeom prst="rect">
            <a:avLst/>
          </a:prstGeom>
          <a:noFill/>
          <a:ln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784600" cy="6858000"/>
          </a:xfr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 userDrawn="1"/>
        </p:nvSpPr>
        <p:spPr>
          <a:xfrm>
            <a:off x="0" y="2015031"/>
            <a:ext cx="12192000" cy="31810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7" name="矩形 26"/>
          <p:cNvSpPr/>
          <p:nvPr userDrawn="1"/>
        </p:nvSpPr>
        <p:spPr>
          <a:xfrm>
            <a:off x="1385234" y="1595930"/>
            <a:ext cx="3265047" cy="4353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1209684" y="1372527"/>
            <a:ext cx="3265047" cy="4353358"/>
          </a:xfrm>
        </p:spPr>
        <p:txBody>
          <a:bodyPr/>
          <a:lstStyle/>
          <a:p>
            <a:endParaRPr lang="zh-CN" altLang="en-US" dirty="0"/>
          </a:p>
        </p:txBody>
      </p:sp>
      <p:grpSp>
        <p:nvGrpSpPr>
          <p:cNvPr id="25" name="组合 24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1" name="梯形 30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2" name="梯形 31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3" name="梯形 32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4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5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任意形状 35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7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39" name="组合 38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0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1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2" name="图片 4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: 圆角 24"/>
          <p:cNvSpPr/>
          <p:nvPr userDrawn="1"/>
        </p:nvSpPr>
        <p:spPr>
          <a:xfrm>
            <a:off x="660400" y="3949875"/>
            <a:ext cx="9975755" cy="2025300"/>
          </a:xfrm>
          <a:prstGeom prst="roundRect">
            <a:avLst>
              <a:gd name="adj" fmla="val 3190"/>
            </a:avLst>
          </a:prstGeom>
          <a:gradFill flip="none" rotWithShape="1">
            <a:gsLst>
              <a:gs pos="0">
                <a:schemeClr val="bg1">
                  <a:lumMod val="95000"/>
                  <a:alpha val="90000"/>
                </a:schemeClr>
              </a:gs>
              <a:gs pos="85000">
                <a:schemeClr val="bg1">
                  <a:alpha val="85000"/>
                </a:schemeClr>
              </a:gs>
            </a:gsLst>
            <a:lin ang="18900000" scaled="1"/>
            <a:tileRect/>
          </a:gradFill>
          <a:ln>
            <a:gradFill flip="none" rotWithShape="1">
              <a:gsLst>
                <a:gs pos="0">
                  <a:schemeClr val="accent1"/>
                </a:gs>
                <a:gs pos="85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: 圆角 25"/>
          <p:cNvSpPr/>
          <p:nvPr userDrawn="1"/>
        </p:nvSpPr>
        <p:spPr>
          <a:xfrm>
            <a:off x="1555845" y="1606725"/>
            <a:ext cx="9975755" cy="2025300"/>
          </a:xfrm>
          <a:prstGeom prst="roundRect">
            <a:avLst>
              <a:gd name="adj" fmla="val 3190"/>
            </a:avLst>
          </a:prstGeom>
          <a:gradFill flip="none" rotWithShape="1">
            <a:gsLst>
              <a:gs pos="15000">
                <a:schemeClr val="bg1"/>
              </a:gs>
              <a:gs pos="100000">
                <a:schemeClr val="bg1">
                  <a:lumMod val="95000"/>
                  <a:alpha val="9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15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 userDrawn="1"/>
        </p:nvSpPr>
        <p:spPr>
          <a:xfrm>
            <a:off x="660400" y="1606725"/>
            <a:ext cx="10858500" cy="20253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0" tIns="36000" rIns="540000" bIns="36000" rtlCol="0" anchor="ctr"/>
          <a:lstStyle/>
          <a:p>
            <a:pPr indent="457200" algn="just">
              <a:lnSpc>
                <a:spcPct val="150000"/>
              </a:lnSpc>
            </a:pPr>
            <a:endParaRPr lang="zh-CN" altLang="en-US" spc="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673100" y="1447800"/>
            <a:ext cx="2343150" cy="23431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3" name="图片占位符 2"/>
          <p:cNvSpPr>
            <a:spLocks noGrp="1"/>
          </p:cNvSpPr>
          <p:nvPr>
            <p:ph type="pic" sz="quarter" idx="14"/>
          </p:nvPr>
        </p:nvSpPr>
        <p:spPr>
          <a:xfrm>
            <a:off x="9188450" y="3790950"/>
            <a:ext cx="2343150" cy="2343150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28" name="组合 27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9" name="梯形 28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4" name="梯形 33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5" name="梯形 34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6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7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任意形状 3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41" name="组合 40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2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3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4" name="图片 4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-19062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4370497" y="1699552"/>
            <a:ext cx="2339529" cy="333013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1" name="图片占位符 2"/>
          <p:cNvSpPr>
            <a:spLocks noGrp="1"/>
          </p:cNvSpPr>
          <p:nvPr>
            <p:ph type="pic" sz="quarter" idx="14"/>
          </p:nvPr>
        </p:nvSpPr>
        <p:spPr>
          <a:xfrm>
            <a:off x="6766754" y="1699552"/>
            <a:ext cx="2339529" cy="333013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2" name="图片占位符 2"/>
          <p:cNvSpPr>
            <a:spLocks noGrp="1"/>
          </p:cNvSpPr>
          <p:nvPr>
            <p:ph type="pic" sz="quarter" idx="15"/>
          </p:nvPr>
        </p:nvSpPr>
        <p:spPr>
          <a:xfrm>
            <a:off x="9163011" y="1699552"/>
            <a:ext cx="2339529" cy="333013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6" hasCustomPrompt="1"/>
          </p:nvPr>
        </p:nvSpPr>
        <p:spPr>
          <a:xfrm>
            <a:off x="4370496" y="5142534"/>
            <a:ext cx="2017403" cy="515344"/>
          </a:xfr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zh-CN" altLang="en-US" sz="2400" b="1" dirty="0" smtClean="0">
                <a:solidFill>
                  <a:schemeClr val="lt1"/>
                </a:solidFill>
                <a:latin typeface="+mj-ea"/>
                <a:ea typeface="+mj-ea"/>
              </a:defRPr>
            </a:lvl1pPr>
          </a:lstStyle>
          <a:p>
            <a:pPr marL="0" lvl="0"/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5" name="文本占位符 9"/>
          <p:cNvSpPr>
            <a:spLocks noGrp="1"/>
          </p:cNvSpPr>
          <p:nvPr>
            <p:ph type="body" sz="quarter" idx="17" hasCustomPrompt="1"/>
          </p:nvPr>
        </p:nvSpPr>
        <p:spPr>
          <a:xfrm>
            <a:off x="6766754" y="5142534"/>
            <a:ext cx="2017404" cy="515344"/>
          </a:xfr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zh-CN" altLang="en-US" sz="2400" b="1" dirty="0" smtClean="0">
                <a:solidFill>
                  <a:schemeClr val="lt1"/>
                </a:solidFill>
                <a:latin typeface="+mj-ea"/>
                <a:ea typeface="+mj-ea"/>
              </a:defRPr>
            </a:lvl1pPr>
          </a:lstStyle>
          <a:p>
            <a:pPr marL="0" lvl="0"/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6" name="文本占位符 9"/>
          <p:cNvSpPr>
            <a:spLocks noGrp="1"/>
          </p:cNvSpPr>
          <p:nvPr>
            <p:ph type="body" sz="quarter" idx="18" hasCustomPrompt="1"/>
          </p:nvPr>
        </p:nvSpPr>
        <p:spPr>
          <a:xfrm>
            <a:off x="9163010" y="5142534"/>
            <a:ext cx="2017405" cy="515344"/>
          </a:xfr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zh-CN" altLang="en-US" sz="2400" b="1" dirty="0" smtClean="0">
                <a:solidFill>
                  <a:schemeClr val="lt1"/>
                </a:solidFill>
                <a:latin typeface="+mj-ea"/>
                <a:ea typeface="+mj-ea"/>
              </a:defRPr>
            </a:lvl1pPr>
          </a:lstStyle>
          <a:p>
            <a:pPr marL="0" lvl="0"/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7" name="文本占位符 9"/>
          <p:cNvSpPr>
            <a:spLocks noGrp="1"/>
          </p:cNvSpPr>
          <p:nvPr>
            <p:ph type="body" sz="quarter" idx="19"/>
          </p:nvPr>
        </p:nvSpPr>
        <p:spPr>
          <a:xfrm>
            <a:off x="4362318" y="5745217"/>
            <a:ext cx="2009226" cy="729943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 smtClean="0">
                <a:solidFill>
                  <a:schemeClr val="tx1"/>
                </a:solidFill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8" name="文本占位符 9"/>
          <p:cNvSpPr>
            <a:spLocks noGrp="1"/>
          </p:cNvSpPr>
          <p:nvPr>
            <p:ph type="body" sz="quarter" idx="20"/>
          </p:nvPr>
        </p:nvSpPr>
        <p:spPr>
          <a:xfrm>
            <a:off x="6766754" y="5740798"/>
            <a:ext cx="2009226" cy="729943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 smtClean="0">
                <a:solidFill>
                  <a:schemeClr val="tx1"/>
                </a:solidFill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9" name="文本占位符 9"/>
          <p:cNvSpPr>
            <a:spLocks noGrp="1"/>
          </p:cNvSpPr>
          <p:nvPr>
            <p:ph type="body" sz="quarter" idx="21"/>
          </p:nvPr>
        </p:nvSpPr>
        <p:spPr>
          <a:xfrm>
            <a:off x="9171190" y="5736379"/>
            <a:ext cx="2009226" cy="729943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 smtClean="0">
                <a:solidFill>
                  <a:schemeClr val="tx1"/>
                </a:solidFill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31" name="组合 30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2" name="梯形 31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3" name="梯形 32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7" name="梯形 36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8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9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任意形状 39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3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50" name="组合 49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51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2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53" name="图片 5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663857" y="1505634"/>
            <a:ext cx="3378340" cy="462846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444500" sx="102000" sy="102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29" name="直接连接符 28"/>
          <p:cNvCxnSpPr/>
          <p:nvPr/>
        </p:nvCxnSpPr>
        <p:spPr>
          <a:xfrm>
            <a:off x="2205882" y="4286275"/>
            <a:ext cx="29429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4408559" y="1505634"/>
            <a:ext cx="3378340" cy="462846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444500" sx="102000" sy="102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5950584" y="4284206"/>
            <a:ext cx="29429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8153261" y="1505634"/>
            <a:ext cx="3365639" cy="462846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444500" sx="102000" sy="102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9688935" y="4281014"/>
            <a:ext cx="29429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图片占位符 9"/>
          <p:cNvSpPr>
            <a:spLocks noGrp="1"/>
          </p:cNvSpPr>
          <p:nvPr userDrawn="1">
            <p:ph type="pic" sz="quarter" idx="13"/>
          </p:nvPr>
        </p:nvSpPr>
        <p:spPr>
          <a:xfrm>
            <a:off x="949325" y="1842632"/>
            <a:ext cx="2806700" cy="1701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7" name="图片占位符 9"/>
          <p:cNvSpPr>
            <a:spLocks noGrp="1"/>
          </p:cNvSpPr>
          <p:nvPr userDrawn="1">
            <p:ph type="pic" sz="quarter" idx="14"/>
          </p:nvPr>
        </p:nvSpPr>
        <p:spPr>
          <a:xfrm>
            <a:off x="4692650" y="1842632"/>
            <a:ext cx="2806700" cy="1701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8" name="图片占位符 9"/>
          <p:cNvSpPr>
            <a:spLocks noGrp="1"/>
          </p:cNvSpPr>
          <p:nvPr userDrawn="1">
            <p:ph type="pic" sz="quarter" idx="15"/>
          </p:nvPr>
        </p:nvSpPr>
        <p:spPr>
          <a:xfrm>
            <a:off x="8435975" y="1842632"/>
            <a:ext cx="2806700" cy="1701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4" name="任意形状 3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6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7" name="文本框 36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31" name="组合 30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3" name="梯形 32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9" name="梯形 38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0" name="梯形 39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42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43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任意形状 4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49" name="组合 48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50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1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52" name="图片 5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1300043" y="1640840"/>
            <a:ext cx="2235200" cy="2235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7" name="图片占位符 2"/>
          <p:cNvSpPr>
            <a:spLocks noGrp="1"/>
          </p:cNvSpPr>
          <p:nvPr>
            <p:ph type="pic" sz="quarter" idx="14"/>
          </p:nvPr>
        </p:nvSpPr>
        <p:spPr>
          <a:xfrm>
            <a:off x="3749302" y="1640629"/>
            <a:ext cx="2234502" cy="2235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8" name="图片占位符 2"/>
          <p:cNvSpPr>
            <a:spLocks noGrp="1"/>
          </p:cNvSpPr>
          <p:nvPr>
            <p:ph type="pic" sz="quarter" idx="15"/>
          </p:nvPr>
        </p:nvSpPr>
        <p:spPr>
          <a:xfrm>
            <a:off x="6217571" y="1640417"/>
            <a:ext cx="2235200" cy="223498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9" name="图片占位符 2"/>
          <p:cNvSpPr>
            <a:spLocks noGrp="1"/>
          </p:cNvSpPr>
          <p:nvPr>
            <p:ph type="pic" sz="quarter" idx="16"/>
          </p:nvPr>
        </p:nvSpPr>
        <p:spPr>
          <a:xfrm>
            <a:off x="8686189" y="1640207"/>
            <a:ext cx="2234502" cy="2235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7"/>
          </p:nvPr>
        </p:nvSpPr>
        <p:spPr>
          <a:xfrm>
            <a:off x="1503315" y="5442135"/>
            <a:ext cx="9427096" cy="397545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smtClean="0"/>
            </a:lvl1pPr>
            <a:lvl2pPr marL="228600" indent="0">
              <a:buNone/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0" name="任意形状 29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1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27" name="组合 26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8" name="梯形 27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29" name="梯形 28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3" name="梯形 32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4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5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任意形状 35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7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39" name="组合 38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0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1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2" name="图片 4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iṡḻiḑè"/>
          <p:cNvSpPr/>
          <p:nvPr/>
        </p:nvSpPr>
        <p:spPr>
          <a:xfrm>
            <a:off x="3791638" y="2233969"/>
            <a:ext cx="449038" cy="449038"/>
          </a:xfrm>
          <a:prstGeom prst="ellipse">
            <a:avLst/>
          </a:prstGeom>
          <a:solidFill>
            <a:schemeClr val="accent1"/>
          </a:solidFill>
          <a:ln w="3175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21920" tIns="60960" rIns="121920" bIns="60960" numCol="1" spcCol="0" rtlCol="0" fromWordArt="0" anchor="ctr" anchorCtr="0" forceAA="0" compatLnSpc="1">
            <a:normAutofit fontScale="70000" lnSpcReduction="20000"/>
          </a:bodyPr>
          <a:lstStyle/>
          <a:p>
            <a:pPr lvl="0" algn="ctr"/>
            <a:endParaRPr lang="en-US" altLang="zh-CN" sz="2135" b="1" dirty="0">
              <a:solidFill>
                <a:srgbClr val="BC3649"/>
              </a:solidFill>
            </a:endParaRPr>
          </a:p>
        </p:txBody>
      </p:sp>
      <p:sp>
        <p:nvSpPr>
          <p:cNvPr id="28" name="ïṩ1ïďè"/>
          <p:cNvSpPr/>
          <p:nvPr/>
        </p:nvSpPr>
        <p:spPr>
          <a:xfrm>
            <a:off x="820036" y="4636762"/>
            <a:ext cx="684807" cy="684863"/>
          </a:xfrm>
          <a:prstGeom prst="ellipse">
            <a:avLst/>
          </a:prstGeom>
          <a:solidFill>
            <a:schemeClr val="bg2">
              <a:alpha val="55000"/>
            </a:schemeClr>
          </a:solidFill>
          <a:ln w="19050">
            <a:noFill/>
            <a:round/>
          </a:ln>
        </p:spPr>
        <p:txBody>
          <a:bodyPr vert="horz" wrap="none" lIns="121920" tIns="60960" rIns="121920" bIns="60960" numCol="1" spcCol="0" rtlCol="0" fromWordArt="0" anchor="ctr" anchorCtr="1" forceAA="0" compatLnSpc="1">
            <a:noAutofit/>
          </a:bodyPr>
          <a:lstStyle/>
          <a:p>
            <a:pPr lvl="0" algn="ctr"/>
            <a:endParaRPr lang="zh-CN" altLang="en-US" sz="1600" b="1" dirty="0"/>
          </a:p>
        </p:txBody>
      </p:sp>
      <p:sp>
        <p:nvSpPr>
          <p:cNvPr id="30" name="ïṡḷîḋé"/>
          <p:cNvSpPr/>
          <p:nvPr/>
        </p:nvSpPr>
        <p:spPr>
          <a:xfrm>
            <a:off x="1259465" y="4499236"/>
            <a:ext cx="1165702" cy="1165798"/>
          </a:xfrm>
          <a:prstGeom prst="ellipse">
            <a:avLst/>
          </a:prstGeom>
          <a:solidFill>
            <a:schemeClr val="accent1"/>
          </a:solidFill>
          <a:ln w="3175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21920" tIns="60960" rIns="121920" bIns="60960" numCol="1" spcCol="0" rtlCol="0" fromWordArt="0" anchor="ctr" anchorCtr="0" forceAA="0" compatLnSpc="1">
            <a:normAutofit/>
          </a:bodyPr>
          <a:lstStyle/>
          <a:p>
            <a:pPr lvl="0" algn="ctr"/>
            <a:endParaRPr lang="en-US" altLang="zh-CN" sz="2135" b="1" dirty="0">
              <a:solidFill>
                <a:srgbClr val="BC3649"/>
              </a:solidFill>
            </a:endParaRPr>
          </a:p>
        </p:txBody>
      </p:sp>
      <p:sp>
        <p:nvSpPr>
          <p:cNvPr id="31" name="îṧľïḋe"/>
          <p:cNvSpPr/>
          <p:nvPr/>
        </p:nvSpPr>
        <p:spPr>
          <a:xfrm>
            <a:off x="3028207" y="1821545"/>
            <a:ext cx="810078" cy="810145"/>
          </a:xfrm>
          <a:prstGeom prst="ellipse">
            <a:avLst/>
          </a:prstGeom>
          <a:solidFill>
            <a:schemeClr val="bg2">
              <a:alpha val="55000"/>
            </a:schemeClr>
          </a:solidFill>
          <a:ln w="19050">
            <a:noFill/>
            <a:round/>
          </a:ln>
        </p:spPr>
        <p:txBody>
          <a:bodyPr vert="horz" wrap="none" lIns="121920" tIns="60960" rIns="121920" bIns="60960" numCol="1" spcCol="0" rtlCol="0" fromWordArt="0" anchor="ctr" anchorCtr="1" forceAA="0" compatLnSpc="1">
            <a:noAutofit/>
          </a:bodyPr>
          <a:lstStyle/>
          <a:p>
            <a:pPr lvl="0" algn="ctr"/>
            <a:endParaRPr lang="zh-CN" altLang="en-US" sz="1600" b="1" dirty="0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831980" y="1819333"/>
            <a:ext cx="3595558" cy="3594042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4"/>
          </p:nvPr>
        </p:nvSpPr>
        <p:spPr>
          <a:xfrm>
            <a:off x="5156940" y="1827809"/>
            <a:ext cx="6196860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2" name="任意形状 31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3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4" name="文本框 33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29" name="组合 28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5" name="梯形 34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6" name="梯形 35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7" name="梯形 36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8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9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任意形状 39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1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43" name="组合 42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4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5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6" name="图片 4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5542" y="-272927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667529" y="2538009"/>
            <a:ext cx="1854200" cy="26345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2918207" y="2538009"/>
            <a:ext cx="1854200" cy="2634528"/>
          </a:xfrm>
          <a:prstGeom prst="rect">
            <a:avLst/>
          </a:prstGeom>
          <a:solidFill>
            <a:schemeClr val="bg1">
              <a:lumMod val="100000"/>
            </a:schemeClr>
          </a:solidFill>
          <a:ln>
            <a:noFill/>
          </a:ln>
          <a:effectLst>
            <a:outerShdw blurRad="1905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19" name="矩形 18"/>
          <p:cNvSpPr/>
          <p:nvPr userDrawn="1"/>
        </p:nvSpPr>
        <p:spPr>
          <a:xfrm>
            <a:off x="5168885" y="2538009"/>
            <a:ext cx="1854200" cy="2634528"/>
          </a:xfrm>
          <a:prstGeom prst="rect">
            <a:avLst/>
          </a:prstGeom>
          <a:solidFill>
            <a:schemeClr val="bg1">
              <a:lumMod val="100000"/>
            </a:schemeClr>
          </a:solidFill>
          <a:ln>
            <a:noFill/>
          </a:ln>
          <a:effectLst>
            <a:outerShdw blurRad="1905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25" name="矩形 24"/>
          <p:cNvSpPr/>
          <p:nvPr userDrawn="1"/>
        </p:nvSpPr>
        <p:spPr>
          <a:xfrm>
            <a:off x="7419563" y="2538009"/>
            <a:ext cx="1854200" cy="2634528"/>
          </a:xfrm>
          <a:prstGeom prst="rect">
            <a:avLst/>
          </a:prstGeom>
          <a:solidFill>
            <a:schemeClr val="bg1">
              <a:lumMod val="100000"/>
            </a:schemeClr>
          </a:solidFill>
          <a:ln>
            <a:noFill/>
          </a:ln>
          <a:effectLst>
            <a:outerShdw blurRad="1905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31" name="矩形 30"/>
          <p:cNvSpPr/>
          <p:nvPr userDrawn="1"/>
        </p:nvSpPr>
        <p:spPr>
          <a:xfrm>
            <a:off x="9670242" y="2538009"/>
            <a:ext cx="1854200" cy="263452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905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29" name="任意形状 28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0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sp>
        <p:nvSpPr>
          <p:cNvPr id="34" name="任意形状 3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0" y="6689558"/>
            <a:ext cx="12192000" cy="168442"/>
            <a:chOff x="0" y="6533147"/>
            <a:chExt cx="12192000" cy="324853"/>
          </a:xfrm>
        </p:grpSpPr>
        <p:sp>
          <p:nvSpPr>
            <p:cNvPr id="15" name="矩形 14"/>
            <p:cNvSpPr/>
            <p:nvPr/>
          </p:nvSpPr>
          <p:spPr>
            <a:xfrm>
              <a:off x="0" y="6533147"/>
              <a:ext cx="1900989" cy="324853"/>
            </a:xfrm>
            <a:prstGeom prst="rect">
              <a:avLst/>
            </a:prstGeom>
            <a:solidFill>
              <a:srgbClr val="D2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1900989" y="6533147"/>
              <a:ext cx="10291011" cy="32485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/>
          </a:p>
        </p:txBody>
      </p:sp>
      <p:sp>
        <p:nvSpPr>
          <p:cNvPr id="25" name="矩形 24"/>
          <p:cNvSpPr/>
          <p:nvPr userDrawn="1"/>
        </p:nvSpPr>
        <p:spPr>
          <a:xfrm>
            <a:off x="0" y="2015031"/>
            <a:ext cx="12192000" cy="31810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27" name="Picture 6" descr="https://i1.mifile.cn/f/i/18/mibookair/13/index_cpu_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69" y="2319096"/>
            <a:ext cx="4976125" cy="257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1147763" y="2501900"/>
            <a:ext cx="3436937" cy="2082800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28" name="组合 27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9" name="梯形 28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0" name="梯形 29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1" name="梯形 30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2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3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任意形状 3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37" name="组合 36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38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9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0" name="图片 3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/>
          </a:p>
        </p:txBody>
      </p:sp>
      <p:cxnSp>
        <p:nvCxnSpPr>
          <p:cNvPr id="25" name="直接连接符 24"/>
          <p:cNvCxnSpPr/>
          <p:nvPr userDrawn="1"/>
        </p:nvCxnSpPr>
        <p:spPr>
          <a:xfrm>
            <a:off x="6096000" y="1963533"/>
            <a:ext cx="0" cy="322468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 userDrawn="1"/>
        </p:nvSpPr>
        <p:spPr>
          <a:xfrm>
            <a:off x="6719148" y="1963532"/>
            <a:ext cx="4368793" cy="14654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30" name="矩形 29"/>
          <p:cNvSpPr/>
          <p:nvPr userDrawn="1"/>
        </p:nvSpPr>
        <p:spPr>
          <a:xfrm>
            <a:off x="10337801" y="1963533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32" name="等腰三角形 31"/>
          <p:cNvSpPr/>
          <p:nvPr userDrawn="1"/>
        </p:nvSpPr>
        <p:spPr>
          <a:xfrm rot="5400000">
            <a:off x="6369406" y="2458022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3" name="矩形 32"/>
          <p:cNvSpPr/>
          <p:nvPr userDrawn="1"/>
        </p:nvSpPr>
        <p:spPr>
          <a:xfrm>
            <a:off x="1104062" y="3349137"/>
            <a:ext cx="4368793" cy="17108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35" name="矩形 34"/>
          <p:cNvSpPr/>
          <p:nvPr userDrawn="1"/>
        </p:nvSpPr>
        <p:spPr>
          <a:xfrm>
            <a:off x="4722715" y="3349137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37" name="等腰三角形 36"/>
          <p:cNvSpPr/>
          <p:nvPr userDrawn="1"/>
        </p:nvSpPr>
        <p:spPr>
          <a:xfrm rot="16200000" flipH="1">
            <a:off x="5551255" y="4859473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41" name="直接连接符 40"/>
          <p:cNvCxnSpPr/>
          <p:nvPr userDrawn="1"/>
        </p:nvCxnSpPr>
        <p:spPr>
          <a:xfrm>
            <a:off x="6096000" y="2855941"/>
            <a:ext cx="0" cy="181766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 userDrawn="1"/>
        </p:nvCxnSpPr>
        <p:spPr>
          <a:xfrm>
            <a:off x="6096000" y="5326870"/>
            <a:ext cx="0" cy="181766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组合 42"/>
          <p:cNvGrpSpPr/>
          <p:nvPr userDrawn="1"/>
        </p:nvGrpSpPr>
        <p:grpSpPr>
          <a:xfrm>
            <a:off x="5832743" y="1400528"/>
            <a:ext cx="528432" cy="528432"/>
            <a:chOff x="4374557" y="1050396"/>
            <a:chExt cx="396324" cy="396324"/>
          </a:xfrm>
        </p:grpSpPr>
        <p:sp>
          <p:nvSpPr>
            <p:cNvPr id="44" name="圆: 空心 43"/>
            <p:cNvSpPr/>
            <p:nvPr/>
          </p:nvSpPr>
          <p:spPr>
            <a:xfrm>
              <a:off x="4374557" y="1050396"/>
              <a:ext cx="396324" cy="396324"/>
            </a:xfrm>
            <a:prstGeom prst="donut">
              <a:avLst>
                <a:gd name="adj" fmla="val 859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  <p:cxnSp>
          <p:nvCxnSpPr>
            <p:cNvPr id="45" name="直接连接符 44"/>
            <p:cNvCxnSpPr/>
            <p:nvPr/>
          </p:nvCxnSpPr>
          <p:spPr>
            <a:xfrm>
              <a:off x="4572000" y="1248558"/>
              <a:ext cx="132919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 flipV="1">
              <a:off x="4572000" y="1121569"/>
              <a:ext cx="0" cy="12699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6706290" y="3454861"/>
            <a:ext cx="4381643" cy="1411288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4"/>
          </p:nvPr>
        </p:nvSpPr>
        <p:spPr>
          <a:xfrm>
            <a:off x="1102104" y="5070347"/>
            <a:ext cx="2181225" cy="1168400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51" name="图片占位符 9"/>
          <p:cNvSpPr>
            <a:spLocks noGrp="1"/>
          </p:cNvSpPr>
          <p:nvPr>
            <p:ph type="pic" sz="quarter" idx="15"/>
          </p:nvPr>
        </p:nvSpPr>
        <p:spPr>
          <a:xfrm>
            <a:off x="3286523" y="5070347"/>
            <a:ext cx="2181225" cy="1168400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/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6"/>
          </p:nvPr>
        </p:nvSpPr>
        <p:spPr>
          <a:xfrm>
            <a:off x="7019659" y="2286778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4" name="文本占位符 11"/>
          <p:cNvSpPr>
            <a:spLocks noGrp="1"/>
          </p:cNvSpPr>
          <p:nvPr>
            <p:ph type="body" sz="quarter" idx="17"/>
          </p:nvPr>
        </p:nvSpPr>
        <p:spPr>
          <a:xfrm>
            <a:off x="1403021" y="3681979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47" name="组合 46"/>
          <p:cNvGrpSpPr/>
          <p:nvPr userDrawn="1"/>
        </p:nvGrpSpPr>
        <p:grpSpPr>
          <a:xfrm>
            <a:off x="5928870" y="2390954"/>
            <a:ext cx="316510" cy="316510"/>
            <a:chOff x="4767943" y="1679949"/>
            <a:chExt cx="769255" cy="769255"/>
          </a:xfrm>
        </p:grpSpPr>
        <p:sp>
          <p:nvSpPr>
            <p:cNvPr id="48" name="椭圆 47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椭圆 48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椭圆 49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2" name="组合 51"/>
          <p:cNvGrpSpPr/>
          <p:nvPr userDrawn="1"/>
        </p:nvGrpSpPr>
        <p:grpSpPr>
          <a:xfrm>
            <a:off x="5893609" y="4808857"/>
            <a:ext cx="316510" cy="316510"/>
            <a:chOff x="4767943" y="1679949"/>
            <a:chExt cx="769255" cy="769255"/>
          </a:xfrm>
        </p:grpSpPr>
        <p:sp>
          <p:nvSpPr>
            <p:cNvPr id="53" name="椭圆 52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椭圆 54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椭圆 55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7" name="组合 56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58" name="梯形 57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9" name="梯形 58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60" name="梯形 59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61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62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任意形状 62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64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6" name="组合 65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7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8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9" name="图片 6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5" name="直接连接符 24"/>
          <p:cNvCxnSpPr/>
          <p:nvPr userDrawn="1"/>
        </p:nvCxnSpPr>
        <p:spPr>
          <a:xfrm>
            <a:off x="6096000" y="1"/>
            <a:ext cx="0" cy="1963532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 userDrawn="1"/>
        </p:nvSpPr>
        <p:spPr>
          <a:xfrm>
            <a:off x="6712882" y="1963532"/>
            <a:ext cx="4368793" cy="14939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30" name="矩形 29"/>
          <p:cNvSpPr/>
          <p:nvPr userDrawn="1"/>
        </p:nvSpPr>
        <p:spPr>
          <a:xfrm>
            <a:off x="10337801" y="1963533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32" name="等腰三角形 31"/>
          <p:cNvSpPr/>
          <p:nvPr userDrawn="1"/>
        </p:nvSpPr>
        <p:spPr>
          <a:xfrm rot="5400000">
            <a:off x="6369406" y="3546814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3" name="矩形 32"/>
          <p:cNvSpPr/>
          <p:nvPr userDrawn="1"/>
        </p:nvSpPr>
        <p:spPr>
          <a:xfrm>
            <a:off x="1104062" y="4142509"/>
            <a:ext cx="4368793" cy="13779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35" name="矩形 34"/>
          <p:cNvSpPr/>
          <p:nvPr userDrawn="1"/>
        </p:nvSpPr>
        <p:spPr>
          <a:xfrm>
            <a:off x="4722715" y="4136881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37" name="等腰三角形 36"/>
          <p:cNvSpPr/>
          <p:nvPr userDrawn="1"/>
        </p:nvSpPr>
        <p:spPr>
          <a:xfrm rot="16200000" flipH="1">
            <a:off x="5551255" y="4859473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0" name="矩形 39"/>
          <p:cNvSpPr/>
          <p:nvPr userDrawn="1"/>
        </p:nvSpPr>
        <p:spPr>
          <a:xfrm>
            <a:off x="1104062" y="1004658"/>
            <a:ext cx="4368793" cy="15194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 dirty="0"/>
          </a:p>
        </p:txBody>
      </p:sp>
      <p:sp>
        <p:nvSpPr>
          <p:cNvPr id="42" name="矩形 41"/>
          <p:cNvSpPr/>
          <p:nvPr userDrawn="1"/>
        </p:nvSpPr>
        <p:spPr>
          <a:xfrm>
            <a:off x="4722715" y="1004657"/>
            <a:ext cx="750140" cy="322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47" name="等腰三角形 46"/>
          <p:cNvSpPr/>
          <p:nvPr userDrawn="1"/>
        </p:nvSpPr>
        <p:spPr>
          <a:xfrm rot="16200000" flipH="1">
            <a:off x="5537983" y="2238947"/>
            <a:ext cx="250444" cy="215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48" name="直接连接符 47"/>
          <p:cNvCxnSpPr/>
          <p:nvPr userDrawn="1"/>
        </p:nvCxnSpPr>
        <p:spPr>
          <a:xfrm>
            <a:off x="5529434" y="6464300"/>
            <a:ext cx="1133133" cy="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 userDrawn="1"/>
        </p:nvCxnSpPr>
        <p:spPr>
          <a:xfrm>
            <a:off x="6096000" y="2650434"/>
            <a:ext cx="0" cy="778567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 userDrawn="1"/>
        </p:nvCxnSpPr>
        <p:spPr>
          <a:xfrm>
            <a:off x="6096000" y="3950155"/>
            <a:ext cx="0" cy="778567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 userDrawn="1"/>
        </p:nvCxnSpPr>
        <p:spPr>
          <a:xfrm>
            <a:off x="6096000" y="5249877"/>
            <a:ext cx="0" cy="778567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文本占位符 11"/>
          <p:cNvSpPr>
            <a:spLocks noGrp="1"/>
          </p:cNvSpPr>
          <p:nvPr>
            <p:ph type="body" sz="quarter" idx="16"/>
          </p:nvPr>
        </p:nvSpPr>
        <p:spPr>
          <a:xfrm>
            <a:off x="7019659" y="2286778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80" name="文本占位符 11"/>
          <p:cNvSpPr>
            <a:spLocks noGrp="1"/>
          </p:cNvSpPr>
          <p:nvPr>
            <p:ph type="body" sz="quarter" idx="17"/>
          </p:nvPr>
        </p:nvSpPr>
        <p:spPr>
          <a:xfrm>
            <a:off x="1411542" y="4459348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81" name="文本占位符 11"/>
          <p:cNvSpPr>
            <a:spLocks noGrp="1"/>
          </p:cNvSpPr>
          <p:nvPr>
            <p:ph type="body" sz="quarter" idx="18"/>
          </p:nvPr>
        </p:nvSpPr>
        <p:spPr>
          <a:xfrm>
            <a:off x="1411542" y="1341486"/>
            <a:ext cx="3760615" cy="430374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000" b="1" smtClean="0">
                <a:solidFill>
                  <a:schemeClr val="accent1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9"/>
          </p:nvPr>
        </p:nvSpPr>
        <p:spPr>
          <a:xfrm>
            <a:off x="1103313" y="2538488"/>
            <a:ext cx="2189162" cy="1182688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84" name="图片占位符 2"/>
          <p:cNvSpPr>
            <a:spLocks noGrp="1"/>
          </p:cNvSpPr>
          <p:nvPr>
            <p:ph type="pic" sz="quarter" idx="20"/>
          </p:nvPr>
        </p:nvSpPr>
        <p:spPr>
          <a:xfrm>
            <a:off x="3285068" y="2538488"/>
            <a:ext cx="2189162" cy="1182688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21"/>
          </p:nvPr>
        </p:nvSpPr>
        <p:spPr>
          <a:xfrm>
            <a:off x="6712882" y="3476847"/>
            <a:ext cx="4368793" cy="1412875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22"/>
          </p:nvPr>
        </p:nvSpPr>
        <p:spPr>
          <a:xfrm>
            <a:off x="1099396" y="5544475"/>
            <a:ext cx="4365625" cy="708025"/>
          </a:xfr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grpSp>
        <p:nvGrpSpPr>
          <p:cNvPr id="27" name="组合 26"/>
          <p:cNvGrpSpPr/>
          <p:nvPr userDrawn="1"/>
        </p:nvGrpSpPr>
        <p:grpSpPr>
          <a:xfrm>
            <a:off x="5935301" y="2188642"/>
            <a:ext cx="316510" cy="316510"/>
            <a:chOff x="4767943" y="1679949"/>
            <a:chExt cx="769255" cy="769255"/>
          </a:xfrm>
        </p:grpSpPr>
        <p:sp>
          <p:nvSpPr>
            <p:cNvPr id="28" name="椭圆 27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椭圆 28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椭圆 33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8" name="组合 37"/>
          <p:cNvGrpSpPr/>
          <p:nvPr userDrawn="1"/>
        </p:nvGrpSpPr>
        <p:grpSpPr>
          <a:xfrm>
            <a:off x="5935301" y="3496509"/>
            <a:ext cx="316510" cy="316510"/>
            <a:chOff x="4767943" y="1679949"/>
            <a:chExt cx="769255" cy="769255"/>
          </a:xfrm>
        </p:grpSpPr>
        <p:sp>
          <p:nvSpPr>
            <p:cNvPr id="39" name="椭圆 38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椭圆 40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椭圆 42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4" name="组合 43"/>
          <p:cNvGrpSpPr/>
          <p:nvPr userDrawn="1"/>
        </p:nvGrpSpPr>
        <p:grpSpPr>
          <a:xfrm>
            <a:off x="5935301" y="4872956"/>
            <a:ext cx="316510" cy="316510"/>
            <a:chOff x="4767943" y="1679949"/>
            <a:chExt cx="769255" cy="769255"/>
          </a:xfrm>
        </p:grpSpPr>
        <p:sp>
          <p:nvSpPr>
            <p:cNvPr id="45" name="椭圆 44"/>
            <p:cNvSpPr/>
            <p:nvPr/>
          </p:nvSpPr>
          <p:spPr>
            <a:xfrm>
              <a:off x="4767943" y="1679949"/>
              <a:ext cx="769255" cy="76925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椭圆 51"/>
            <p:cNvSpPr/>
            <p:nvPr/>
          </p:nvSpPr>
          <p:spPr>
            <a:xfrm>
              <a:off x="4855028" y="1767034"/>
              <a:ext cx="595085" cy="59508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椭圆 52"/>
            <p:cNvSpPr/>
            <p:nvPr/>
          </p:nvSpPr>
          <p:spPr>
            <a:xfrm>
              <a:off x="4942113" y="1854119"/>
              <a:ext cx="420914" cy="4209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46" name="梯形 45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4" name="梯形 53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5" name="梯形 54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6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7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任意形状 5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1" name="组合 60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2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3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4" name="图片 6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1296573" y="1549399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5078825" y="1549399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1" name="椭圆 40"/>
          <p:cNvSpPr/>
          <p:nvPr/>
        </p:nvSpPr>
        <p:spPr>
          <a:xfrm>
            <a:off x="8861078" y="1549399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 userDrawn="1">
            <p:ph type="pic" sz="quarter" idx="13"/>
          </p:nvPr>
        </p:nvSpPr>
        <p:spPr>
          <a:xfrm>
            <a:off x="4959222" y="1416128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85" name="图片占位符 2"/>
          <p:cNvSpPr>
            <a:spLocks noGrp="1"/>
          </p:cNvSpPr>
          <p:nvPr>
            <p:ph type="pic" sz="quarter" idx="14"/>
          </p:nvPr>
        </p:nvSpPr>
        <p:spPr>
          <a:xfrm>
            <a:off x="1180583" y="1424320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97" name="图片占位符 2"/>
          <p:cNvSpPr>
            <a:spLocks noGrp="1"/>
          </p:cNvSpPr>
          <p:nvPr>
            <p:ph type="pic" sz="quarter" idx="15"/>
          </p:nvPr>
        </p:nvSpPr>
        <p:spPr>
          <a:xfrm>
            <a:off x="8751896" y="1416128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99" name="椭圆 98"/>
          <p:cNvSpPr/>
          <p:nvPr userDrawn="1"/>
        </p:nvSpPr>
        <p:spPr>
          <a:xfrm>
            <a:off x="1296573" y="4161538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0" name="椭圆 99"/>
          <p:cNvSpPr/>
          <p:nvPr userDrawn="1"/>
        </p:nvSpPr>
        <p:spPr>
          <a:xfrm>
            <a:off x="5078825" y="4161538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1" name="椭圆 100"/>
          <p:cNvSpPr/>
          <p:nvPr userDrawn="1"/>
        </p:nvSpPr>
        <p:spPr>
          <a:xfrm>
            <a:off x="8861078" y="4161538"/>
            <a:ext cx="1498600" cy="1498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2" name="图片占位符 2"/>
          <p:cNvSpPr>
            <a:spLocks noGrp="1"/>
          </p:cNvSpPr>
          <p:nvPr>
            <p:ph type="pic" sz="quarter" idx="16"/>
          </p:nvPr>
        </p:nvSpPr>
        <p:spPr>
          <a:xfrm>
            <a:off x="4959222" y="4028267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03" name="图片占位符 2"/>
          <p:cNvSpPr>
            <a:spLocks noGrp="1"/>
          </p:cNvSpPr>
          <p:nvPr>
            <p:ph type="pic" sz="quarter" idx="17"/>
          </p:nvPr>
        </p:nvSpPr>
        <p:spPr>
          <a:xfrm>
            <a:off x="1180583" y="4036459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04" name="图片占位符 2"/>
          <p:cNvSpPr>
            <a:spLocks noGrp="1"/>
          </p:cNvSpPr>
          <p:nvPr>
            <p:ph type="pic" sz="quarter" idx="18"/>
          </p:nvPr>
        </p:nvSpPr>
        <p:spPr>
          <a:xfrm>
            <a:off x="8751896" y="4028267"/>
            <a:ext cx="1498600" cy="1498600"/>
          </a:xfrm>
          <a:prstGeom prst="ellipse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38" name="任意形状 3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0" name="文本框 39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5" name="梯形 34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6" name="梯形 35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2" name="梯形 41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43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44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任意形状 44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6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48" name="组合 47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9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0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51" name="图片 5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sp>
        <p:nvSpPr>
          <p:cNvPr id="45" name="任意多边形: 形状 44"/>
          <p:cNvSpPr/>
          <p:nvPr userDrawn="1"/>
        </p:nvSpPr>
        <p:spPr>
          <a:xfrm rot="16200000">
            <a:off x="2161548" y="1409853"/>
            <a:ext cx="1995998" cy="1850769"/>
          </a:xfrm>
          <a:custGeom>
            <a:avLst/>
            <a:gdLst>
              <a:gd name="connsiteX0" fmla="*/ 1995998 w 1995998"/>
              <a:gd name="connsiteY0" fmla="*/ 1850769 h 1850769"/>
              <a:gd name="connsiteX1" fmla="*/ 605174 w 1995998"/>
              <a:gd name="connsiteY1" fmla="*/ 1850769 h 1850769"/>
              <a:gd name="connsiteX2" fmla="*/ 0 w 1995998"/>
              <a:gd name="connsiteY2" fmla="*/ 0 h 1850769"/>
              <a:gd name="connsiteX3" fmla="*/ 529319 w 1995998"/>
              <a:gd name="connsiteY3" fmla="*/ 0 h 1850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5998" h="1850769">
                <a:moveTo>
                  <a:pt x="1995998" y="1850769"/>
                </a:moveTo>
                <a:lnTo>
                  <a:pt x="605174" y="1850769"/>
                </a:lnTo>
                <a:lnTo>
                  <a:pt x="0" y="0"/>
                </a:lnTo>
                <a:lnTo>
                  <a:pt x="529319" y="0"/>
                </a:lnTo>
                <a:close/>
              </a:path>
            </a:pathLst>
          </a:custGeom>
          <a:gradFill flip="none" rotWithShape="0">
            <a:gsLst>
              <a:gs pos="0">
                <a:schemeClr val="accent1">
                  <a:lumMod val="60000"/>
                  <a:lumOff val="40000"/>
                  <a:alpha val="5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4084931" y="1357937"/>
            <a:ext cx="7548269" cy="1373952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梯形 37"/>
          <p:cNvSpPr/>
          <p:nvPr userDrawn="1"/>
        </p:nvSpPr>
        <p:spPr>
          <a:xfrm rot="16200000">
            <a:off x="803660" y="2788438"/>
            <a:ext cx="4711774" cy="1850769"/>
          </a:xfrm>
          <a:prstGeom prst="trapezoid">
            <a:avLst>
              <a:gd name="adj" fmla="val 79247"/>
            </a:avLst>
          </a:prstGeom>
          <a:gradFill flip="none" rotWithShape="0"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任意多边形: 形状 46"/>
          <p:cNvSpPr/>
          <p:nvPr userDrawn="1"/>
        </p:nvSpPr>
        <p:spPr>
          <a:xfrm rot="16200000">
            <a:off x="1572242" y="1987489"/>
            <a:ext cx="3174610" cy="1850769"/>
          </a:xfrm>
          <a:custGeom>
            <a:avLst/>
            <a:gdLst>
              <a:gd name="connsiteX0" fmla="*/ 3174610 w 3174610"/>
              <a:gd name="connsiteY0" fmla="*/ 1850769 h 1850769"/>
              <a:gd name="connsiteX1" fmla="*/ 0 w 3174610"/>
              <a:gd name="connsiteY1" fmla="*/ 1850769 h 1850769"/>
              <a:gd name="connsiteX2" fmla="*/ 557744 w 3174610"/>
              <a:gd name="connsiteY2" fmla="*/ 0 h 1850769"/>
              <a:gd name="connsiteX3" fmla="*/ 1707931 w 3174610"/>
              <a:gd name="connsiteY3" fmla="*/ 0 h 1850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4610" h="1850769">
                <a:moveTo>
                  <a:pt x="3174610" y="1850769"/>
                </a:moveTo>
                <a:lnTo>
                  <a:pt x="0" y="1850769"/>
                </a:lnTo>
                <a:lnTo>
                  <a:pt x="557744" y="0"/>
                </a:lnTo>
                <a:lnTo>
                  <a:pt x="1707931" y="0"/>
                </a:lnTo>
                <a:close/>
              </a:path>
            </a:pathLst>
          </a:custGeom>
          <a:gradFill flip="none" rotWithShape="0">
            <a:gsLst>
              <a:gs pos="0">
                <a:schemeClr val="accent1">
                  <a:lumMod val="60000"/>
                  <a:lumOff val="40000"/>
                  <a:alpha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 userDrawn="1"/>
        </p:nvSpPr>
        <p:spPr>
          <a:xfrm>
            <a:off x="4084931" y="2731888"/>
            <a:ext cx="7548269" cy="1735941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 userDrawn="1"/>
        </p:nvSpPr>
        <p:spPr>
          <a:xfrm>
            <a:off x="4084931" y="4467830"/>
            <a:ext cx="7548269" cy="1489418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1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691099" y="2743200"/>
            <a:ext cx="2057400" cy="2057400"/>
          </a:xfrm>
          <a:prstGeom prst="roundRect">
            <a:avLst>
              <a:gd name="adj" fmla="val 6411"/>
            </a:avLst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33" name="文本占位符 10"/>
          <p:cNvSpPr>
            <a:spLocks noGrp="1"/>
          </p:cNvSpPr>
          <p:nvPr>
            <p:ph type="body" sz="quarter" idx="17"/>
          </p:nvPr>
        </p:nvSpPr>
        <p:spPr>
          <a:xfrm>
            <a:off x="4413738" y="2107859"/>
            <a:ext cx="7087163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4" name="文本占位符 10"/>
          <p:cNvSpPr>
            <a:spLocks noGrp="1"/>
          </p:cNvSpPr>
          <p:nvPr>
            <p:ph type="body" sz="quarter" idx="18"/>
          </p:nvPr>
        </p:nvSpPr>
        <p:spPr>
          <a:xfrm>
            <a:off x="4413738" y="3633063"/>
            <a:ext cx="7087163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5" name="文本占位符 10"/>
          <p:cNvSpPr>
            <a:spLocks noGrp="1"/>
          </p:cNvSpPr>
          <p:nvPr>
            <p:ph type="body" sz="quarter" idx="19"/>
          </p:nvPr>
        </p:nvSpPr>
        <p:spPr>
          <a:xfrm>
            <a:off x="4413738" y="5265852"/>
            <a:ext cx="7087163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20"/>
          </p:nvPr>
        </p:nvSpPr>
        <p:spPr>
          <a:xfrm>
            <a:off x="4413738" y="1621534"/>
            <a:ext cx="5424487" cy="424732"/>
          </a:xfrm>
        </p:spPr>
        <p:txBody>
          <a:bodyPr anchor="ctr" anchorCtr="0">
            <a:spAutoFit/>
          </a:bodyPr>
          <a:lstStyle>
            <a:lvl1pPr marL="0" indent="0" algn="just">
              <a:buNone/>
              <a:defRPr sz="2400" b="1">
                <a:solidFill>
                  <a:schemeClr val="accent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6" name="文本占位符 9"/>
          <p:cNvSpPr>
            <a:spLocks noGrp="1"/>
          </p:cNvSpPr>
          <p:nvPr>
            <p:ph type="body" sz="quarter" idx="21"/>
          </p:nvPr>
        </p:nvSpPr>
        <p:spPr>
          <a:xfrm>
            <a:off x="4413738" y="3155797"/>
            <a:ext cx="5424487" cy="424732"/>
          </a:xfrm>
        </p:spPr>
        <p:txBody>
          <a:bodyPr anchor="ctr" anchorCtr="0">
            <a:spAutoFit/>
          </a:bodyPr>
          <a:lstStyle>
            <a:lvl1pPr marL="0" indent="0" algn="just">
              <a:buNone/>
              <a:defRPr sz="2400" b="1">
                <a:solidFill>
                  <a:schemeClr val="accent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7" name="文本占位符 9"/>
          <p:cNvSpPr>
            <a:spLocks noGrp="1"/>
          </p:cNvSpPr>
          <p:nvPr>
            <p:ph type="body" sz="quarter" idx="22"/>
          </p:nvPr>
        </p:nvSpPr>
        <p:spPr>
          <a:xfrm>
            <a:off x="4413738" y="4769197"/>
            <a:ext cx="5424487" cy="424732"/>
          </a:xfrm>
        </p:spPr>
        <p:txBody>
          <a:bodyPr anchor="ctr" anchorCtr="0">
            <a:spAutoFit/>
          </a:bodyPr>
          <a:lstStyle>
            <a:lvl1pPr marL="0" indent="0" algn="just">
              <a:buNone/>
              <a:defRPr sz="2400" b="1">
                <a:solidFill>
                  <a:schemeClr val="accent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9" name="任意形状 38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2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3" name="文本框 42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44" name="组合 43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46" name="梯形 45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8" name="梯形 47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9" name="梯形 48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0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1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任意形状 51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3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55" name="组合 54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56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7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58" name="图片 5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/>
          </a:p>
        </p:txBody>
      </p:sp>
      <p:sp>
        <p:nvSpPr>
          <p:cNvPr id="25" name="矩形 24"/>
          <p:cNvSpPr/>
          <p:nvPr userDrawn="1"/>
        </p:nvSpPr>
        <p:spPr>
          <a:xfrm>
            <a:off x="5259186" y="685810"/>
            <a:ext cx="6409231" cy="54863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71500" dist="38100" dir="2700000" sx="98000" sy="98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  <p:sp>
        <p:nvSpPr>
          <p:cNvPr id="26" name="矩形 25"/>
          <p:cNvSpPr/>
          <p:nvPr userDrawn="1"/>
        </p:nvSpPr>
        <p:spPr>
          <a:xfrm>
            <a:off x="0" y="-1"/>
            <a:ext cx="556389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2240935" y="1999461"/>
            <a:ext cx="1112317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1509094" y="1168397"/>
            <a:ext cx="2669677" cy="1077218"/>
          </a:xfrm>
          <a:noFill/>
        </p:spPr>
        <p:txBody>
          <a:bodyPr wrap="square" rtlCol="0">
            <a:spAutoFit/>
          </a:bodyPr>
          <a:lstStyle>
            <a:lvl1pPr algn="ctr">
              <a:defRPr lang="zh-CN" altLang="en-US" sz="32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marR="0" lvl="0" indent="0" algn="di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6" name="图片占位符 9"/>
          <p:cNvSpPr>
            <a:spLocks noGrp="1"/>
          </p:cNvSpPr>
          <p:nvPr>
            <p:ph type="pic" sz="quarter" idx="18"/>
          </p:nvPr>
        </p:nvSpPr>
        <p:spPr>
          <a:xfrm>
            <a:off x="1679773" y="2629048"/>
            <a:ext cx="2365392" cy="335079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9"/>
          </p:nvPr>
        </p:nvSpPr>
        <p:spPr>
          <a:xfrm>
            <a:off x="6109999" y="1522340"/>
            <a:ext cx="5001202" cy="369332"/>
          </a:xfrm>
        </p:spPr>
        <p:txBody>
          <a:bodyPr>
            <a:spAutoFit/>
          </a:bodyPr>
          <a:lstStyle>
            <a:lvl1pPr marL="0" indent="0">
              <a:buNone/>
              <a:defRPr kumimoji="0" lang="zh-CN" altLang="en-US" sz="20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9" name="文本占位符 10"/>
          <p:cNvSpPr>
            <a:spLocks noGrp="1"/>
          </p:cNvSpPr>
          <p:nvPr>
            <p:ph type="body" sz="quarter" idx="20"/>
          </p:nvPr>
        </p:nvSpPr>
        <p:spPr>
          <a:xfrm>
            <a:off x="6096001" y="2056263"/>
            <a:ext cx="5422900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0" name="文本占位符 16"/>
          <p:cNvSpPr>
            <a:spLocks noGrp="1"/>
          </p:cNvSpPr>
          <p:nvPr>
            <p:ph type="body" sz="quarter" idx="21"/>
          </p:nvPr>
        </p:nvSpPr>
        <p:spPr>
          <a:xfrm>
            <a:off x="6109999" y="2957335"/>
            <a:ext cx="5001202" cy="369332"/>
          </a:xfrm>
        </p:spPr>
        <p:txBody>
          <a:bodyPr>
            <a:spAutoFit/>
          </a:bodyPr>
          <a:lstStyle>
            <a:lvl1pPr marL="0" indent="0">
              <a:buNone/>
              <a:defRPr kumimoji="0" lang="zh-CN" altLang="en-US" sz="20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1" name="文本占位符 10"/>
          <p:cNvSpPr>
            <a:spLocks noGrp="1"/>
          </p:cNvSpPr>
          <p:nvPr>
            <p:ph type="body" sz="quarter" idx="22"/>
          </p:nvPr>
        </p:nvSpPr>
        <p:spPr>
          <a:xfrm>
            <a:off x="6096001" y="3491258"/>
            <a:ext cx="5422900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2" name="文本占位符 16"/>
          <p:cNvSpPr>
            <a:spLocks noGrp="1"/>
          </p:cNvSpPr>
          <p:nvPr>
            <p:ph type="body" sz="quarter" idx="23"/>
          </p:nvPr>
        </p:nvSpPr>
        <p:spPr>
          <a:xfrm>
            <a:off x="6109999" y="4392330"/>
            <a:ext cx="5001202" cy="369332"/>
          </a:xfrm>
        </p:spPr>
        <p:txBody>
          <a:bodyPr>
            <a:spAutoFit/>
          </a:bodyPr>
          <a:lstStyle>
            <a:lvl1pPr marL="0" indent="0">
              <a:buNone/>
              <a:defRPr kumimoji="0" lang="zh-CN" altLang="en-US" sz="20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3" name="文本占位符 10"/>
          <p:cNvSpPr>
            <a:spLocks noGrp="1"/>
          </p:cNvSpPr>
          <p:nvPr>
            <p:ph type="body" sz="quarter" idx="24"/>
          </p:nvPr>
        </p:nvSpPr>
        <p:spPr>
          <a:xfrm>
            <a:off x="6096001" y="4926253"/>
            <a:ext cx="5422900" cy="396583"/>
          </a:xfrm>
        </p:spPr>
        <p:txBody>
          <a:bodyPr wrap="square" anchor="ctr" anchorCtr="0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800" b="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4"/>
          </p:nvPr>
        </p:nvSpPr>
        <p:spPr>
          <a:xfrm>
            <a:off x="5717372" y="2694013"/>
            <a:ext cx="3900539" cy="364395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0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5736974" y="3567762"/>
            <a:ext cx="3900539" cy="364395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2" name="文本占位符 12"/>
          <p:cNvSpPr>
            <a:spLocks noGrp="1"/>
          </p:cNvSpPr>
          <p:nvPr>
            <p:ph type="body" sz="quarter" idx="18"/>
          </p:nvPr>
        </p:nvSpPr>
        <p:spPr>
          <a:xfrm>
            <a:off x="5717371" y="4387885"/>
            <a:ext cx="3900539" cy="364395"/>
          </a:xfrm>
          <a:noFill/>
        </p:spPr>
        <p:txBody>
          <a:bodyPr wrap="square" rtlCol="0">
            <a:spAutoFit/>
          </a:bodyPr>
          <a:lstStyle>
            <a:lvl1pPr marL="0" indent="0" algn="r">
              <a:buNone/>
              <a:defRPr lang="zh-CN" alt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2" name="等腰三角形 41"/>
          <p:cNvSpPr/>
          <p:nvPr userDrawn="1"/>
        </p:nvSpPr>
        <p:spPr>
          <a:xfrm>
            <a:off x="1062388" y="1837841"/>
            <a:ext cx="3760921" cy="3512948"/>
          </a:xfrm>
          <a:prstGeom prst="triangl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3" name="矩形 42"/>
          <p:cNvSpPr/>
          <p:nvPr userDrawn="1"/>
        </p:nvSpPr>
        <p:spPr>
          <a:xfrm>
            <a:off x="2942848" y="2643752"/>
            <a:ext cx="2317104" cy="632848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24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44" name="矩形 43"/>
          <p:cNvSpPr/>
          <p:nvPr userDrawn="1"/>
        </p:nvSpPr>
        <p:spPr>
          <a:xfrm>
            <a:off x="2942847" y="3515819"/>
            <a:ext cx="2317104" cy="632848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24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45" name="矩形 44"/>
          <p:cNvSpPr/>
          <p:nvPr userDrawn="1"/>
        </p:nvSpPr>
        <p:spPr>
          <a:xfrm>
            <a:off x="2942846" y="4387885"/>
            <a:ext cx="2317104" cy="632848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24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46" name="等腰三角形 45"/>
          <p:cNvSpPr/>
          <p:nvPr userDrawn="1"/>
        </p:nvSpPr>
        <p:spPr>
          <a:xfrm rot="16200000">
            <a:off x="5047115" y="2861642"/>
            <a:ext cx="228600" cy="19706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7" name="等腰三角形 46"/>
          <p:cNvSpPr/>
          <p:nvPr userDrawn="1"/>
        </p:nvSpPr>
        <p:spPr>
          <a:xfrm rot="16200000">
            <a:off x="5047115" y="3733708"/>
            <a:ext cx="228600" cy="19706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8" name="等腰三角形 47"/>
          <p:cNvSpPr/>
          <p:nvPr userDrawn="1"/>
        </p:nvSpPr>
        <p:spPr>
          <a:xfrm rot="16200000">
            <a:off x="5047115" y="4605775"/>
            <a:ext cx="228600" cy="19706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2978595" y="2698414"/>
            <a:ext cx="2281355" cy="497957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9" name="文本占位符 9"/>
          <p:cNvSpPr>
            <a:spLocks noGrp="1"/>
          </p:cNvSpPr>
          <p:nvPr>
            <p:ph type="body" sz="quarter" idx="15" hasCustomPrompt="1"/>
          </p:nvPr>
        </p:nvSpPr>
        <p:spPr>
          <a:xfrm>
            <a:off x="2978595" y="3561947"/>
            <a:ext cx="2281355" cy="497957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51" name="文本占位符 9"/>
          <p:cNvSpPr>
            <a:spLocks noGrp="1"/>
          </p:cNvSpPr>
          <p:nvPr>
            <p:ph type="body" sz="quarter" idx="17" hasCustomPrompt="1"/>
          </p:nvPr>
        </p:nvSpPr>
        <p:spPr>
          <a:xfrm>
            <a:off x="2978595" y="4425480"/>
            <a:ext cx="2281355" cy="497957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cxnSp>
        <p:nvCxnSpPr>
          <p:cNvPr id="3" name="直接连接符 2"/>
          <p:cNvCxnSpPr/>
          <p:nvPr userDrawn="1"/>
        </p:nvCxnSpPr>
        <p:spPr>
          <a:xfrm>
            <a:off x="2075543" y="3429000"/>
            <a:ext cx="76858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 userDrawn="1"/>
        </p:nvCxnSpPr>
        <p:spPr>
          <a:xfrm>
            <a:off x="1633538" y="4278085"/>
            <a:ext cx="812780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任意形状 40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3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4" name="文本框 53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37" name="组合 36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8" name="梯形 37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9" name="梯形 38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5" name="梯形 54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6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7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任意形状 57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9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1" name="组合 60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2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3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4" name="图片 6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4"/>
          </p:nvPr>
        </p:nvSpPr>
        <p:spPr>
          <a:xfrm>
            <a:off x="8031930" y="2587011"/>
            <a:ext cx="3507691" cy="398379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0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8122949" y="4772588"/>
            <a:ext cx="3507691" cy="398379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800" dirty="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</a:lstStyle>
          <a:p>
            <a:pPr marL="0" lvl="0" algn="just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8011209" y="1954637"/>
            <a:ext cx="3507691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9" name="文本占位符 9"/>
          <p:cNvSpPr>
            <a:spLocks noGrp="1"/>
          </p:cNvSpPr>
          <p:nvPr>
            <p:ph type="body" sz="quarter" idx="15" hasCustomPrompt="1"/>
          </p:nvPr>
        </p:nvSpPr>
        <p:spPr>
          <a:xfrm>
            <a:off x="8153400" y="4127385"/>
            <a:ext cx="3507691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51" name="文本占位符 9"/>
          <p:cNvSpPr>
            <a:spLocks noGrp="1"/>
          </p:cNvSpPr>
          <p:nvPr>
            <p:ph type="body" sz="quarter" idx="17" hasCustomPrompt="1"/>
          </p:nvPr>
        </p:nvSpPr>
        <p:spPr>
          <a:xfrm>
            <a:off x="701948" y="1954637"/>
            <a:ext cx="3507691" cy="497957"/>
          </a:xfrm>
          <a:noFill/>
        </p:spPr>
        <p:txBody>
          <a:bodyPr wrap="square" rtlCol="0">
            <a:spAutoFit/>
          </a:bodyPr>
          <a:lstStyle>
            <a:lvl1pPr marL="0" indent="0" algn="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38" name="椭圆 37"/>
          <p:cNvSpPr/>
          <p:nvPr userDrawn="1"/>
        </p:nvSpPr>
        <p:spPr>
          <a:xfrm>
            <a:off x="4224865" y="2018241"/>
            <a:ext cx="1244600" cy="12446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735" b="1" dirty="0"/>
              <a:t>S</a:t>
            </a:r>
            <a:endParaRPr lang="zh-CN" altLang="en-US" sz="3735" b="1" dirty="0"/>
          </a:p>
        </p:txBody>
      </p:sp>
      <p:sp>
        <p:nvSpPr>
          <p:cNvPr id="39" name="椭圆 38"/>
          <p:cNvSpPr/>
          <p:nvPr userDrawn="1"/>
        </p:nvSpPr>
        <p:spPr>
          <a:xfrm>
            <a:off x="6709837" y="2018241"/>
            <a:ext cx="1244600" cy="12446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735" b="1" dirty="0"/>
              <a:t>W</a:t>
            </a:r>
            <a:endParaRPr lang="zh-CN" altLang="en-US" sz="3735" b="1" dirty="0"/>
          </a:p>
        </p:txBody>
      </p:sp>
      <p:sp>
        <p:nvSpPr>
          <p:cNvPr id="40" name="椭圆 39"/>
          <p:cNvSpPr/>
          <p:nvPr userDrawn="1"/>
        </p:nvSpPr>
        <p:spPr>
          <a:xfrm>
            <a:off x="4224865" y="4150783"/>
            <a:ext cx="1244600" cy="12446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735" b="1" dirty="0"/>
              <a:t>T</a:t>
            </a:r>
            <a:endParaRPr lang="zh-CN" altLang="en-US" sz="3735" b="1" dirty="0"/>
          </a:p>
        </p:txBody>
      </p:sp>
      <p:sp>
        <p:nvSpPr>
          <p:cNvPr id="41" name="椭圆 40"/>
          <p:cNvSpPr/>
          <p:nvPr userDrawn="1"/>
        </p:nvSpPr>
        <p:spPr>
          <a:xfrm>
            <a:off x="6709837" y="4150784"/>
            <a:ext cx="1244600" cy="12446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735" b="1" dirty="0"/>
              <a:t>O</a:t>
            </a:r>
            <a:endParaRPr lang="zh-CN" altLang="en-US" sz="3735" b="1" dirty="0"/>
          </a:p>
        </p:txBody>
      </p:sp>
      <p:sp>
        <p:nvSpPr>
          <p:cNvPr id="53" name="弧形 52"/>
          <p:cNvSpPr/>
          <p:nvPr userDrawn="1"/>
        </p:nvSpPr>
        <p:spPr>
          <a:xfrm>
            <a:off x="4401082" y="1943630"/>
            <a:ext cx="3377141" cy="3377141"/>
          </a:xfrm>
          <a:prstGeom prst="arc">
            <a:avLst>
              <a:gd name="adj1" fmla="val 9870249"/>
              <a:gd name="adj2" fmla="val 11548110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4" name="弧形 53"/>
          <p:cNvSpPr/>
          <p:nvPr userDrawn="1"/>
        </p:nvSpPr>
        <p:spPr>
          <a:xfrm>
            <a:off x="4401082" y="1943630"/>
            <a:ext cx="3377141" cy="3377141"/>
          </a:xfrm>
          <a:prstGeom prst="arc">
            <a:avLst>
              <a:gd name="adj1" fmla="val 4292493"/>
              <a:gd name="adj2" fmla="val 6659271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5" name="弧形 54"/>
          <p:cNvSpPr/>
          <p:nvPr userDrawn="1"/>
        </p:nvSpPr>
        <p:spPr>
          <a:xfrm>
            <a:off x="4401082" y="1943630"/>
            <a:ext cx="3377141" cy="3377141"/>
          </a:xfrm>
          <a:prstGeom prst="arc">
            <a:avLst>
              <a:gd name="adj1" fmla="val 20848261"/>
              <a:gd name="adj2" fmla="val 998435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6" name="弧形 55"/>
          <p:cNvSpPr/>
          <p:nvPr userDrawn="1"/>
        </p:nvSpPr>
        <p:spPr>
          <a:xfrm>
            <a:off x="4401082" y="1943630"/>
            <a:ext cx="3377141" cy="3377141"/>
          </a:xfrm>
          <a:prstGeom prst="arc">
            <a:avLst>
              <a:gd name="adj1" fmla="val 14931747"/>
              <a:gd name="adj2" fmla="val 17512272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2" name="文本占位符 9"/>
          <p:cNvSpPr>
            <a:spLocks noGrp="1"/>
          </p:cNvSpPr>
          <p:nvPr>
            <p:ph type="body" sz="quarter" idx="19" hasCustomPrompt="1"/>
          </p:nvPr>
        </p:nvSpPr>
        <p:spPr>
          <a:xfrm>
            <a:off x="701948" y="4127384"/>
            <a:ext cx="3507691" cy="497957"/>
          </a:xfrm>
          <a:noFill/>
        </p:spPr>
        <p:txBody>
          <a:bodyPr wrap="square" rtlCol="0">
            <a:spAutoFit/>
          </a:bodyPr>
          <a:lstStyle>
            <a:lvl1pPr marL="0" indent="0" algn="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20"/>
          </p:nvPr>
        </p:nvSpPr>
        <p:spPr>
          <a:xfrm>
            <a:off x="701947" y="2584912"/>
            <a:ext cx="3466145" cy="341632"/>
          </a:xfrm>
        </p:spPr>
        <p:txBody>
          <a:bodyPr wrap="square" anchor="ctr" anchorCtr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4" name="文本占位符 3"/>
          <p:cNvSpPr>
            <a:spLocks noGrp="1"/>
          </p:cNvSpPr>
          <p:nvPr>
            <p:ph type="body" sz="quarter" idx="21"/>
          </p:nvPr>
        </p:nvSpPr>
        <p:spPr>
          <a:xfrm>
            <a:off x="701947" y="4771244"/>
            <a:ext cx="3466145" cy="341632"/>
          </a:xfrm>
        </p:spPr>
        <p:txBody>
          <a:bodyPr wrap="square" anchor="ctr" anchorCtr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3" name="任意形状 42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46" name="文本框 45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47" name="组合 46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48" name="梯形 47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2" name="梯形 51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7" name="梯形 56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8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9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任意形状 59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61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3" name="组合 62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4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5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6" name="图片 6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/>
          </p:nvPr>
        </p:nvSpPr>
        <p:spPr>
          <a:xfrm>
            <a:off x="6584588" y="1954637"/>
            <a:ext cx="4318174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9" name="文本占位符 9"/>
          <p:cNvSpPr>
            <a:spLocks noGrp="1"/>
          </p:cNvSpPr>
          <p:nvPr>
            <p:ph type="body" sz="quarter" idx="15"/>
          </p:nvPr>
        </p:nvSpPr>
        <p:spPr>
          <a:xfrm>
            <a:off x="6584588" y="4127385"/>
            <a:ext cx="4318174" cy="49795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1" name="文本占位符 9"/>
          <p:cNvSpPr>
            <a:spLocks noGrp="1"/>
          </p:cNvSpPr>
          <p:nvPr>
            <p:ph type="body" sz="quarter" idx="17"/>
          </p:nvPr>
        </p:nvSpPr>
        <p:spPr>
          <a:xfrm>
            <a:off x="1150518" y="1954637"/>
            <a:ext cx="4318174" cy="497957"/>
          </a:xfrm>
          <a:noFill/>
        </p:spPr>
        <p:txBody>
          <a:bodyPr wrap="square" rtlCol="0">
            <a:spAutoFit/>
          </a:bodyPr>
          <a:lstStyle>
            <a:lvl1pPr marL="0" indent="0" algn="r">
              <a:buNone/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>
          <a:xfrm>
            <a:off x="1150518" y="4127385"/>
            <a:ext cx="4318174" cy="497957"/>
          </a:xfrm>
          <a:noFill/>
        </p:spPr>
        <p:txBody>
          <a:bodyPr vert="horz" wrap="square" lIns="91440" tIns="45720" rIns="91440" bIns="45720" rtlCol="0">
            <a:spAutoFit/>
          </a:bodyPr>
          <a:lstStyle>
            <a:lvl1pPr algn="r">
              <a:defRPr lang="zh-CN" altLang="en-US" sz="2400" b="1" dirty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42" name="组合 41"/>
          <p:cNvGrpSpPr/>
          <p:nvPr userDrawn="1"/>
        </p:nvGrpSpPr>
        <p:grpSpPr>
          <a:xfrm>
            <a:off x="5770298" y="3306498"/>
            <a:ext cx="651404" cy="651404"/>
            <a:chOff x="4327723" y="2479873"/>
            <a:chExt cx="488553" cy="488553"/>
          </a:xfrm>
        </p:grpSpPr>
        <p:sp>
          <p:nvSpPr>
            <p:cNvPr id="43" name="椭圆 42"/>
            <p:cNvSpPr/>
            <p:nvPr/>
          </p:nvSpPr>
          <p:spPr>
            <a:xfrm>
              <a:off x="4327723" y="2479873"/>
              <a:ext cx="488553" cy="488553"/>
            </a:xfrm>
            <a:prstGeom prst="ellipse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44" name="椭圆 43"/>
            <p:cNvSpPr/>
            <p:nvPr/>
          </p:nvSpPr>
          <p:spPr>
            <a:xfrm>
              <a:off x="4403724" y="2555874"/>
              <a:ext cx="336551" cy="336551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45" name="椭圆 44"/>
            <p:cNvSpPr/>
            <p:nvPr/>
          </p:nvSpPr>
          <p:spPr>
            <a:xfrm>
              <a:off x="4439021" y="2591171"/>
              <a:ext cx="265957" cy="26595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cxnSp>
        <p:nvCxnSpPr>
          <p:cNvPr id="46" name="直接箭头连接符 45"/>
          <p:cNvCxnSpPr/>
          <p:nvPr userDrawn="1"/>
        </p:nvCxnSpPr>
        <p:spPr>
          <a:xfrm>
            <a:off x="7024915" y="3632200"/>
            <a:ext cx="3618895" cy="1"/>
          </a:xfrm>
          <a:prstGeom prst="straightConnector1">
            <a:avLst/>
          </a:prstGeom>
          <a:ln w="44450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/>
          <p:cNvCxnSpPr/>
          <p:nvPr userDrawn="1"/>
        </p:nvCxnSpPr>
        <p:spPr>
          <a:xfrm flipH="1">
            <a:off x="1079333" y="3633541"/>
            <a:ext cx="3618895" cy="1"/>
          </a:xfrm>
          <a:prstGeom prst="straightConnector1">
            <a:avLst/>
          </a:prstGeom>
          <a:ln w="44450">
            <a:gradFill flip="none" rotWithShape="1"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/>
          <p:nvPr userDrawn="1"/>
        </p:nvCxnSpPr>
        <p:spPr>
          <a:xfrm>
            <a:off x="6073512" y="4334934"/>
            <a:ext cx="0" cy="1799165"/>
          </a:xfrm>
          <a:prstGeom prst="straightConnector1">
            <a:avLst/>
          </a:prstGeom>
          <a:ln w="44450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箭头连接符 56"/>
          <p:cNvCxnSpPr/>
          <p:nvPr userDrawn="1"/>
        </p:nvCxnSpPr>
        <p:spPr>
          <a:xfrm flipH="1" flipV="1">
            <a:off x="6096000" y="1335654"/>
            <a:ext cx="0" cy="1799165"/>
          </a:xfrm>
          <a:prstGeom prst="straightConnector1">
            <a:avLst/>
          </a:prstGeom>
          <a:ln w="44450"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16200000" scaled="1"/>
              <a:tileRect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占位符 3"/>
          <p:cNvSpPr>
            <a:spLocks noGrp="1"/>
          </p:cNvSpPr>
          <p:nvPr>
            <p:ph type="body" sz="quarter" idx="20"/>
          </p:nvPr>
        </p:nvSpPr>
        <p:spPr>
          <a:xfrm>
            <a:off x="1147101" y="2528826"/>
            <a:ext cx="4318171" cy="3416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8" name="文本占位符 3"/>
          <p:cNvSpPr>
            <a:spLocks noGrp="1"/>
          </p:cNvSpPr>
          <p:nvPr>
            <p:ph type="body" sz="quarter" idx="21"/>
          </p:nvPr>
        </p:nvSpPr>
        <p:spPr>
          <a:xfrm>
            <a:off x="1147101" y="4690746"/>
            <a:ext cx="4318171" cy="3416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9" name="文本占位符 3"/>
          <p:cNvSpPr>
            <a:spLocks noGrp="1"/>
          </p:cNvSpPr>
          <p:nvPr>
            <p:ph type="body" sz="quarter" idx="22"/>
          </p:nvPr>
        </p:nvSpPr>
        <p:spPr>
          <a:xfrm>
            <a:off x="6584591" y="2528826"/>
            <a:ext cx="4318171" cy="341632"/>
          </a:xfrm>
        </p:spPr>
        <p:txBody>
          <a:bodyPr>
            <a:spAutoFit/>
          </a:bodyPr>
          <a:lstStyle>
            <a:lvl1pPr marL="0" indent="0" algn="l">
              <a:buNone/>
              <a:defRPr sz="1800"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0" name="文本占位符 3"/>
          <p:cNvSpPr>
            <a:spLocks noGrp="1"/>
          </p:cNvSpPr>
          <p:nvPr>
            <p:ph type="body" sz="quarter" idx="23"/>
          </p:nvPr>
        </p:nvSpPr>
        <p:spPr>
          <a:xfrm>
            <a:off x="6584591" y="4690746"/>
            <a:ext cx="4318171" cy="341632"/>
          </a:xfrm>
        </p:spPr>
        <p:txBody>
          <a:bodyPr>
            <a:spAutoFit/>
          </a:bodyPr>
          <a:lstStyle>
            <a:lvl1pPr marL="0" indent="0" algn="l">
              <a:buNone/>
              <a:defRPr sz="1800"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1" name="任意形状 40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0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2" name="文本框 51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38" name="组合 37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9" name="梯形 38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40" name="梯形 39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53" name="梯形 52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54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55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任意形状 55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58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60" name="组合 59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61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2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63" name="图片 6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 userDrawn="1"/>
        </p:nvSpPr>
        <p:spPr>
          <a:xfrm>
            <a:off x="877378" y="1361011"/>
            <a:ext cx="8120743" cy="4459819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accent1"/>
                </a:gs>
                <a:gs pos="70000">
                  <a:srgbClr val="AE1C1C">
                    <a:alpha val="0"/>
                  </a:srgbClr>
                </a:gs>
                <a:gs pos="30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媒体占位符 2"/>
          <p:cNvSpPr>
            <a:spLocks noGrp="1"/>
          </p:cNvSpPr>
          <p:nvPr>
            <p:ph type="media" sz="quarter" idx="13"/>
          </p:nvPr>
        </p:nvSpPr>
        <p:spPr>
          <a:xfrm>
            <a:off x="970948" y="1434446"/>
            <a:ext cx="7933603" cy="43129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27" name="任意形状 26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F2B8B8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28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D2262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29" name="文本框 28"/>
          <p:cNvSpPr txBox="1"/>
          <p:nvPr userDrawn="1"/>
        </p:nvSpPr>
        <p:spPr>
          <a:xfrm>
            <a:off x="9673250" y="624632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bg1"/>
                </a:solidFill>
                <a:latin typeface="Arial" panose="020B0604020202090204" pitchFamily="34" charset="0"/>
                <a:ea typeface="华文新魏" panose="02010800040101010101" pitchFamily="2" charset="-122"/>
                <a:cs typeface="Arial" panose="020B0604020202090204" pitchFamily="34" charset="0"/>
              </a:rPr>
              <a:t>高校校训  八个大字</a:t>
            </a:r>
            <a:endParaRPr lang="zh-CN" altLang="en-US" sz="1600" dirty="0">
              <a:solidFill>
                <a:schemeClr val="bg1"/>
              </a:solidFill>
              <a:latin typeface="Arial" panose="020B0604020202090204" pitchFamily="34" charset="0"/>
              <a:ea typeface="华文新魏" panose="02010800040101010101" pitchFamily="2" charset="-122"/>
              <a:cs typeface="Arial" panose="020B0604020202090204" pitchFamily="34" charset="0"/>
            </a:endParaRPr>
          </a:p>
        </p:txBody>
      </p:sp>
      <p:grpSp>
        <p:nvGrpSpPr>
          <p:cNvPr id="24" name="组合 23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26" name="梯形 25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0" name="梯形 29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1" name="梯形 30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2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3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任意形状 33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5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37" name="组合 36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38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9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0" name="图片 3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7453" y="648639"/>
            <a:ext cx="4821196" cy="2226365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217435" y="113616"/>
            <a:ext cx="6617043" cy="413823"/>
          </a:xfrm>
        </p:spPr>
        <p:txBody>
          <a:bodyPr/>
          <a:lstStyle>
            <a:lvl1pPr>
              <a:defRPr>
                <a:latin typeface="Arial" panose="020B0604020202090204" pitchFamily="34" charset="0"/>
                <a:cs typeface="Arial" panose="020B060402020209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F1AC-7451-454D-9A67-CC73C9D45C4F}" type="datetime1">
              <a:rPr kumimoji="1" lang="zh-CN" altLang="en-US" smtClean="0"/>
            </a:fld>
            <a:endParaRPr kumimoji="1"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-1" y="6633774"/>
            <a:ext cx="12192000" cy="224226"/>
          </a:xfrm>
          <a:prstGeom prst="rect">
            <a:avLst/>
          </a:prstGeom>
          <a:solidFill>
            <a:srgbClr val="762D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>
          <a:xfrm>
            <a:off x="11761572" y="6584856"/>
            <a:ext cx="389237" cy="224226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1pPr>
          </a:lstStyle>
          <a:p>
            <a:fld id="{5A6DDF66-E758-8448-AF63-7AAC49B45CAA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3562350" y="2914650"/>
            <a:ext cx="8629650" cy="2019300"/>
          </a:xfrm>
          <a:prstGeom prst="rect">
            <a:avLst/>
          </a:prstGeom>
          <a:blipFill>
            <a:blip r:embed="rId2"/>
            <a:srcRect/>
            <a:stretch>
              <a:fillRect l="-41280" t="-146754" b="-9769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562350" y="2914650"/>
            <a:ext cx="8629650" cy="20193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平行四边形 6"/>
          <p:cNvSpPr/>
          <p:nvPr/>
        </p:nvSpPr>
        <p:spPr>
          <a:xfrm>
            <a:off x="-1135117" y="2914650"/>
            <a:ext cx="5230277" cy="2019300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0" dirty="0">
              <a:latin typeface="Impact" panose="020B0806030902050204" pitchFamily="34" charset="0"/>
            </a:endParaRPr>
          </a:p>
        </p:txBody>
      </p:sp>
      <p:sp>
        <p:nvSpPr>
          <p:cNvPr id="13" name="平行四边形 12"/>
          <p:cNvSpPr/>
          <p:nvPr userDrawn="1"/>
        </p:nvSpPr>
        <p:spPr>
          <a:xfrm>
            <a:off x="9576861" y="2914650"/>
            <a:ext cx="5230277" cy="2019300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0" dirty="0">
              <a:latin typeface="Impact" panose="020B0806030902050204" pitchFamily="34" charset="0"/>
            </a:endParaRP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13" hasCustomPrompt="1"/>
          </p:nvPr>
        </p:nvSpPr>
        <p:spPr>
          <a:xfrm>
            <a:off x="4095160" y="3362470"/>
            <a:ext cx="5481701" cy="757130"/>
          </a:xfrm>
        </p:spPr>
        <p:txBody>
          <a:bodyPr wrap="square" anchor="ctr" anchorCtr="0">
            <a:spAutoFit/>
          </a:bodyPr>
          <a:lstStyle>
            <a:lvl1pPr marL="0" indent="0" algn="just">
              <a:buNone/>
              <a:defRPr sz="48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单击此处添加文字</a:t>
            </a:r>
            <a:endParaRPr lang="zh-CN" altLang="en-US" dirty="0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4095869" y="4227877"/>
            <a:ext cx="5481203" cy="341632"/>
          </a:xfrm>
        </p:spPr>
        <p:txBody>
          <a:bodyPr wrap="square" anchor="ctr" anchorCtr="0">
            <a:spAutoFit/>
          </a:bodyPr>
          <a:lstStyle>
            <a:lvl1pPr marL="0" indent="0" algn="just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 dirty="0"/>
              <a:t>CLICK HERE TO ADD TEXT</a:t>
            </a:r>
            <a:endParaRPr lang="zh-CN" altLang="en-US" dirty="0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5" hasCustomPrompt="1"/>
          </p:nvPr>
        </p:nvSpPr>
        <p:spPr>
          <a:xfrm>
            <a:off x="546100" y="2930325"/>
            <a:ext cx="2333287" cy="2003625"/>
          </a:xfrm>
        </p:spPr>
        <p:txBody>
          <a:bodyPr wrap="square" anchor="ctr" anchorCtr="0">
            <a:spAutoFit/>
          </a:bodyPr>
          <a:lstStyle>
            <a:lvl1pPr marL="0" indent="0" algn="ctr">
              <a:buNone/>
              <a:defRPr sz="13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3172619" y="749300"/>
            <a:ext cx="5846762" cy="4856714"/>
          </a:xfrm>
        </p:spPr>
        <p:txBody>
          <a:bodyPr anchor="ctr" anchorCtr="0">
            <a:spAutoFit/>
          </a:bodyPr>
          <a:lstStyle>
            <a:lvl1pPr marL="0" indent="0" algn="ctr">
              <a:buNone/>
              <a:defRPr sz="34400" spc="-300">
                <a:gradFill>
                  <a:gsLst>
                    <a:gs pos="0">
                      <a:schemeClr val="accent1"/>
                    </a:gs>
                    <a:gs pos="69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  <a:latin typeface="Prism" pitchFamily="50" charset="0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3386920" y="3428999"/>
            <a:ext cx="54181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3386920" y="4751695"/>
            <a:ext cx="54181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占位符 18"/>
          <p:cNvSpPr>
            <a:spLocks noGrp="1"/>
          </p:cNvSpPr>
          <p:nvPr>
            <p:ph type="body" sz="quarter" idx="14" hasCustomPrompt="1"/>
          </p:nvPr>
        </p:nvSpPr>
        <p:spPr>
          <a:xfrm>
            <a:off x="3386920" y="3639412"/>
            <a:ext cx="5418161" cy="757130"/>
          </a:xfrm>
        </p:spPr>
        <p:txBody>
          <a:bodyPr wrap="square" anchor="ctr" anchorCtr="0">
            <a:spAutoFit/>
          </a:bodyPr>
          <a:lstStyle>
            <a:lvl1pPr marL="0" indent="0" algn="dist">
              <a:buNone/>
              <a:defRPr sz="48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</a:t>
            </a:r>
            <a:endParaRPr lang="zh-CN" altLang="en-US" dirty="0"/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3386920" y="4447984"/>
            <a:ext cx="5418162" cy="286226"/>
          </a:xfrm>
        </p:spPr>
        <p:txBody>
          <a:bodyPr wrap="square" anchor="ctr" anchorCtr="0">
            <a:spAutoFit/>
          </a:bodyPr>
          <a:lstStyle>
            <a:lvl1pPr marL="0" indent="0" algn="dist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 dirty="0"/>
              <a:t>CLICK HERE TO ADD TEXT</a:t>
            </a:r>
            <a:endParaRPr lang="zh-CN" altLang="en-US" dirty="0"/>
          </a:p>
        </p:txBody>
      </p:sp>
      <p:sp>
        <p:nvSpPr>
          <p:cNvPr id="12" name="矩形 11"/>
          <p:cNvSpPr/>
          <p:nvPr userDrawn="1"/>
        </p:nvSpPr>
        <p:spPr>
          <a:xfrm>
            <a:off x="666750" y="644525"/>
            <a:ext cx="10858500" cy="5568950"/>
          </a:xfrm>
          <a:prstGeom prst="rect">
            <a:avLst/>
          </a:prstGeom>
          <a:noFill/>
          <a:ln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774700" y="767337"/>
            <a:ext cx="10858500" cy="5568950"/>
          </a:xfrm>
          <a:prstGeom prst="rect">
            <a:avLst/>
          </a:prstGeom>
          <a:noFill/>
          <a:ln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784600" cy="6858000"/>
          </a:xfr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ot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 userDrawn="1"/>
        </p:nvSpPr>
        <p:spPr>
          <a:xfrm>
            <a:off x="0" y="2015031"/>
            <a:ext cx="12192000" cy="31810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7" name="矩形 26"/>
          <p:cNvSpPr/>
          <p:nvPr userDrawn="1"/>
        </p:nvSpPr>
        <p:spPr>
          <a:xfrm>
            <a:off x="1385234" y="1595930"/>
            <a:ext cx="3265047" cy="4353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1209684" y="1372527"/>
            <a:ext cx="3265047" cy="4353358"/>
          </a:xfrm>
        </p:spPr>
        <p:txBody>
          <a:bodyPr/>
          <a:lstStyle/>
          <a:p>
            <a:endParaRPr lang="zh-CN" altLang="en-US" dirty="0"/>
          </a:p>
        </p:txBody>
      </p:sp>
      <p:grpSp>
        <p:nvGrpSpPr>
          <p:cNvPr id="25" name="组合 24"/>
          <p:cNvGrpSpPr/>
          <p:nvPr userDrawn="1"/>
        </p:nvGrpSpPr>
        <p:grpSpPr>
          <a:xfrm>
            <a:off x="2" y="226664"/>
            <a:ext cx="660400" cy="526075"/>
            <a:chOff x="8079205" y="715879"/>
            <a:chExt cx="1011946" cy="806117"/>
          </a:xfrm>
          <a:solidFill>
            <a:srgbClr val="7030A0">
              <a:alpha val="80000"/>
            </a:srgbClr>
          </a:solidFill>
        </p:grpSpPr>
        <p:sp>
          <p:nvSpPr>
            <p:cNvPr id="31" name="梯形 30"/>
            <p:cNvSpPr/>
            <p:nvPr/>
          </p:nvSpPr>
          <p:spPr>
            <a:xfrm rot="5400000">
              <a:off x="7880684" y="914400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2" name="梯形 31"/>
            <p:cNvSpPr/>
            <p:nvPr/>
          </p:nvSpPr>
          <p:spPr>
            <a:xfrm rot="5400000">
              <a:off x="8182120" y="914401"/>
              <a:ext cx="806115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  <p:sp>
          <p:nvSpPr>
            <p:cNvPr id="33" name="梯形 32"/>
            <p:cNvSpPr/>
            <p:nvPr/>
          </p:nvSpPr>
          <p:spPr>
            <a:xfrm rot="5400000">
              <a:off x="8483556" y="914401"/>
              <a:ext cx="806116" cy="40907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endParaRPr>
            </a:p>
          </p:txBody>
        </p:sp>
      </p:grpSp>
      <p:sp>
        <p:nvSpPr>
          <p:cNvPr id="34" name="标题 1"/>
          <p:cNvSpPr>
            <a:spLocks noGrp="1"/>
          </p:cNvSpPr>
          <p:nvPr>
            <p:ph type="title"/>
          </p:nvPr>
        </p:nvSpPr>
        <p:spPr>
          <a:xfrm>
            <a:off x="660400" y="227133"/>
            <a:ext cx="6224878" cy="523220"/>
          </a:xfrm>
        </p:spPr>
        <p:txBody>
          <a:bodyPr wrap="square">
            <a:spAutoFit/>
          </a:bodyPr>
          <a:lstStyle>
            <a:lvl1pPr>
              <a:def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35" name="直接连接符 6"/>
          <p:cNvCxnSpPr/>
          <p:nvPr userDrawn="1"/>
        </p:nvCxnSpPr>
        <p:spPr>
          <a:xfrm>
            <a:off x="-109182" y="900752"/>
            <a:ext cx="1230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任意形状 35"/>
          <p:cNvSpPr/>
          <p:nvPr userDrawn="1"/>
        </p:nvSpPr>
        <p:spPr bwMode="auto">
          <a:xfrm>
            <a:off x="-2" y="5828122"/>
            <a:ext cx="12193244" cy="1029878"/>
          </a:xfrm>
          <a:custGeom>
            <a:avLst/>
            <a:gdLst>
              <a:gd name="connsiteX0" fmla="*/ 0 w 12193244"/>
              <a:gd name="connsiteY0" fmla="*/ 0 h 1029878"/>
              <a:gd name="connsiteX1" fmla="*/ 121570 w 12193244"/>
              <a:gd name="connsiteY1" fmla="*/ 68981 h 1029878"/>
              <a:gd name="connsiteX2" fmla="*/ 1660828 w 12193244"/>
              <a:gd name="connsiteY2" fmla="*/ 746673 h 1029878"/>
              <a:gd name="connsiteX3" fmla="*/ 3815771 w 12193244"/>
              <a:gd name="connsiteY3" fmla="*/ 908949 h 1029878"/>
              <a:gd name="connsiteX4" fmla="*/ 8218492 w 12193244"/>
              <a:gd name="connsiteY4" fmla="*/ 396926 h 1029878"/>
              <a:gd name="connsiteX5" fmla="*/ 10836182 w 12193244"/>
              <a:gd name="connsiteY5" fmla="*/ 98810 h 1029878"/>
              <a:gd name="connsiteX6" fmla="*/ 12190096 w 12193244"/>
              <a:gd name="connsiteY6" fmla="*/ 232822 h 1029878"/>
              <a:gd name="connsiteX7" fmla="*/ 12192000 w 12193244"/>
              <a:gd name="connsiteY7" fmla="*/ 938436 h 1029878"/>
              <a:gd name="connsiteX8" fmla="*/ 4846322 w 12193244"/>
              <a:gd name="connsiteY8" fmla="*/ 938436 h 1029878"/>
              <a:gd name="connsiteX9" fmla="*/ 4846322 w 12193244"/>
              <a:gd name="connsiteY9" fmla="*/ 1029878 h 1029878"/>
              <a:gd name="connsiteX10" fmla="*/ 2026922 w 12193244"/>
              <a:gd name="connsiteY10" fmla="*/ 1029878 h 1029878"/>
              <a:gd name="connsiteX11" fmla="*/ 2026922 w 12193244"/>
              <a:gd name="connsiteY11" fmla="*/ 938436 h 1029878"/>
              <a:gd name="connsiteX12" fmla="*/ 0 w 12193244"/>
              <a:gd name="connsiteY12" fmla="*/ 938436 h 102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3244" h="1029878">
                <a:moveTo>
                  <a:pt x="0" y="0"/>
                </a:moveTo>
                <a:lnTo>
                  <a:pt x="121570" y="68981"/>
                </a:lnTo>
                <a:cubicBezTo>
                  <a:pt x="553815" y="314248"/>
                  <a:pt x="999533" y="556286"/>
                  <a:pt x="1660828" y="746673"/>
                </a:cubicBezTo>
                <a:cubicBezTo>
                  <a:pt x="2761896" y="1012885"/>
                  <a:pt x="2998661" y="917342"/>
                  <a:pt x="3815771" y="908949"/>
                </a:cubicBezTo>
                <a:cubicBezTo>
                  <a:pt x="4916334" y="862088"/>
                  <a:pt x="6986167" y="567930"/>
                  <a:pt x="8218492" y="396926"/>
                </a:cubicBezTo>
                <a:cubicBezTo>
                  <a:pt x="8548765" y="352799"/>
                  <a:pt x="10402077" y="127761"/>
                  <a:pt x="10836182" y="98810"/>
                </a:cubicBezTo>
                <a:cubicBezTo>
                  <a:pt x="11132673" y="85111"/>
                  <a:pt x="11863796" y="49069"/>
                  <a:pt x="12190096" y="232822"/>
                </a:cubicBezTo>
                <a:cubicBezTo>
                  <a:pt x="12195810" y="936023"/>
                  <a:pt x="12192000" y="688625"/>
                  <a:pt x="12192000" y="938436"/>
                </a:cubicBezTo>
                <a:lnTo>
                  <a:pt x="4846322" y="938436"/>
                </a:lnTo>
                <a:lnTo>
                  <a:pt x="4846322" y="1029878"/>
                </a:lnTo>
                <a:lnTo>
                  <a:pt x="2026922" y="1029878"/>
                </a:lnTo>
                <a:lnTo>
                  <a:pt x="2026922" y="938436"/>
                </a:lnTo>
                <a:lnTo>
                  <a:pt x="0" y="9384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  <a:latin typeface="Arial Narrow" panose="020B0606020202030204" pitchFamily="34" charset="0"/>
                <a:ea typeface="微软雅黑" pitchFamily="34" charset="-122"/>
                <a:sym typeface="宋体" pitchFamily="2" charset="-122"/>
              </a:rPr>
              <a:t>z</a:t>
            </a:r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sp>
        <p:nvSpPr>
          <p:cNvPr id="37" name="任意多边形: 形状 10"/>
          <p:cNvSpPr/>
          <p:nvPr userDrawn="1"/>
        </p:nvSpPr>
        <p:spPr bwMode="auto">
          <a:xfrm rot="193534">
            <a:off x="-20410" y="5707474"/>
            <a:ext cx="12225488" cy="1492681"/>
          </a:xfrm>
          <a:custGeom>
            <a:avLst/>
            <a:gdLst>
              <a:gd name="connsiteX0" fmla="*/ 0 w 12225488"/>
              <a:gd name="connsiteY0" fmla="*/ 607615 h 1544564"/>
              <a:gd name="connsiteX1" fmla="*/ 125259 w 12225488"/>
              <a:gd name="connsiteY1" fmla="*/ 669647 h 1544564"/>
              <a:gd name="connsiteX2" fmla="*/ 1700210 w 12225488"/>
              <a:gd name="connsiteY2" fmla="*/ 1259655 h 1544564"/>
              <a:gd name="connsiteX3" fmla="*/ 3860869 w 12225488"/>
              <a:gd name="connsiteY3" fmla="*/ 1300422 h 1544564"/>
              <a:gd name="connsiteX4" fmla="*/ 8277311 w 12225488"/>
              <a:gd name="connsiteY4" fmla="*/ 607381 h 1544564"/>
              <a:gd name="connsiteX5" fmla="*/ 11824053 w 12225488"/>
              <a:gd name="connsiteY5" fmla="*/ 23051 h 1544564"/>
              <a:gd name="connsiteX6" fmla="*/ 12121007 w 12225488"/>
              <a:gd name="connsiteY6" fmla="*/ 1823 h 1544564"/>
              <a:gd name="connsiteX7" fmla="*/ 12177103 w 12225488"/>
              <a:gd name="connsiteY7" fmla="*/ 0 h 1544564"/>
              <a:gd name="connsiteX8" fmla="*/ 12225488 w 12225488"/>
              <a:gd name="connsiteY8" fmla="*/ 858556 h 1544564"/>
              <a:gd name="connsiteX9" fmla="*/ 52803 w 12225488"/>
              <a:gd name="connsiteY9" fmla="*/ 1544564 h 1544564"/>
              <a:gd name="connsiteX0-1" fmla="*/ 0 w 12225488"/>
              <a:gd name="connsiteY0-2" fmla="*/ 607615 h 1544564"/>
              <a:gd name="connsiteX1-3" fmla="*/ 125259 w 12225488"/>
              <a:gd name="connsiteY1-4" fmla="*/ 669647 h 1544564"/>
              <a:gd name="connsiteX2-5" fmla="*/ 1700210 w 12225488"/>
              <a:gd name="connsiteY2-6" fmla="*/ 1259655 h 1544564"/>
              <a:gd name="connsiteX3-7" fmla="*/ 3860869 w 12225488"/>
              <a:gd name="connsiteY3-8" fmla="*/ 1300422 h 1544564"/>
              <a:gd name="connsiteX4-9" fmla="*/ 8277311 w 12225488"/>
              <a:gd name="connsiteY4-10" fmla="*/ 607381 h 1544564"/>
              <a:gd name="connsiteX5-11" fmla="*/ 11824053 w 12225488"/>
              <a:gd name="connsiteY5-12" fmla="*/ 23051 h 1544564"/>
              <a:gd name="connsiteX6-13" fmla="*/ 12130437 w 12225488"/>
              <a:gd name="connsiteY6-14" fmla="*/ 33728 h 1544564"/>
              <a:gd name="connsiteX7-15" fmla="*/ 12177103 w 12225488"/>
              <a:gd name="connsiteY7-16" fmla="*/ 0 h 1544564"/>
              <a:gd name="connsiteX8-17" fmla="*/ 12225488 w 12225488"/>
              <a:gd name="connsiteY8-18" fmla="*/ 858556 h 1544564"/>
              <a:gd name="connsiteX9-19" fmla="*/ 52803 w 12225488"/>
              <a:gd name="connsiteY9-20" fmla="*/ 1544564 h 1544564"/>
              <a:gd name="connsiteX10" fmla="*/ 0 w 12225488"/>
              <a:gd name="connsiteY10" fmla="*/ 607615 h 1544564"/>
              <a:gd name="connsiteX0-21" fmla="*/ 0 w 12225488"/>
              <a:gd name="connsiteY0-22" fmla="*/ 586639 h 1523588"/>
              <a:gd name="connsiteX1-23" fmla="*/ 125259 w 12225488"/>
              <a:gd name="connsiteY1-24" fmla="*/ 648671 h 1523588"/>
              <a:gd name="connsiteX2-25" fmla="*/ 1700210 w 12225488"/>
              <a:gd name="connsiteY2-26" fmla="*/ 1238679 h 1523588"/>
              <a:gd name="connsiteX3-27" fmla="*/ 3860869 w 12225488"/>
              <a:gd name="connsiteY3-28" fmla="*/ 1279446 h 1523588"/>
              <a:gd name="connsiteX4-29" fmla="*/ 8277311 w 12225488"/>
              <a:gd name="connsiteY4-30" fmla="*/ 586405 h 1523588"/>
              <a:gd name="connsiteX5-31" fmla="*/ 11824053 w 12225488"/>
              <a:gd name="connsiteY5-32" fmla="*/ 2075 h 1523588"/>
              <a:gd name="connsiteX6-33" fmla="*/ 12130437 w 12225488"/>
              <a:gd name="connsiteY6-34" fmla="*/ 12752 h 1523588"/>
              <a:gd name="connsiteX7-35" fmla="*/ 12183320 w 12225488"/>
              <a:gd name="connsiteY7-36" fmla="*/ 89339 h 1523588"/>
              <a:gd name="connsiteX8-37" fmla="*/ 12225488 w 12225488"/>
              <a:gd name="connsiteY8-38" fmla="*/ 837580 h 1523588"/>
              <a:gd name="connsiteX9-39" fmla="*/ 52803 w 12225488"/>
              <a:gd name="connsiteY9-40" fmla="*/ 1523588 h 1523588"/>
              <a:gd name="connsiteX10-41" fmla="*/ 0 w 12225488"/>
              <a:gd name="connsiteY10-42" fmla="*/ 586639 h 1523588"/>
              <a:gd name="connsiteX0-43" fmla="*/ 0 w 12225488"/>
              <a:gd name="connsiteY0-44" fmla="*/ 586151 h 1523100"/>
              <a:gd name="connsiteX1-45" fmla="*/ 125259 w 12225488"/>
              <a:gd name="connsiteY1-46" fmla="*/ 648183 h 1523100"/>
              <a:gd name="connsiteX2-47" fmla="*/ 1700210 w 12225488"/>
              <a:gd name="connsiteY2-48" fmla="*/ 1238191 h 1523100"/>
              <a:gd name="connsiteX3-49" fmla="*/ 3860869 w 12225488"/>
              <a:gd name="connsiteY3-50" fmla="*/ 1278958 h 1523100"/>
              <a:gd name="connsiteX4-51" fmla="*/ 8277311 w 12225488"/>
              <a:gd name="connsiteY4-52" fmla="*/ 585917 h 1523100"/>
              <a:gd name="connsiteX5-53" fmla="*/ 11824053 w 12225488"/>
              <a:gd name="connsiteY5-54" fmla="*/ 1587 h 1523100"/>
              <a:gd name="connsiteX6-55" fmla="*/ 12098532 w 12225488"/>
              <a:gd name="connsiteY6-56" fmla="*/ 21694 h 1523100"/>
              <a:gd name="connsiteX7-57" fmla="*/ 12183320 w 12225488"/>
              <a:gd name="connsiteY7-58" fmla="*/ 88851 h 1523100"/>
              <a:gd name="connsiteX8-59" fmla="*/ 12225488 w 12225488"/>
              <a:gd name="connsiteY8-60" fmla="*/ 837092 h 1523100"/>
              <a:gd name="connsiteX9-61" fmla="*/ 52803 w 12225488"/>
              <a:gd name="connsiteY9-62" fmla="*/ 1523100 h 1523100"/>
              <a:gd name="connsiteX10-63" fmla="*/ 0 w 12225488"/>
              <a:gd name="connsiteY10-64" fmla="*/ 586151 h 1523100"/>
              <a:gd name="connsiteX0-65" fmla="*/ 0 w 12225488"/>
              <a:gd name="connsiteY0-66" fmla="*/ 573334 h 1510283"/>
              <a:gd name="connsiteX1-67" fmla="*/ 125259 w 12225488"/>
              <a:gd name="connsiteY1-68" fmla="*/ 635366 h 1510283"/>
              <a:gd name="connsiteX2-69" fmla="*/ 1700210 w 12225488"/>
              <a:gd name="connsiteY2-70" fmla="*/ 1225374 h 1510283"/>
              <a:gd name="connsiteX3-71" fmla="*/ 3860869 w 12225488"/>
              <a:gd name="connsiteY3-72" fmla="*/ 1266141 h 1510283"/>
              <a:gd name="connsiteX4-73" fmla="*/ 8277311 w 12225488"/>
              <a:gd name="connsiteY4-74" fmla="*/ 573100 h 1510283"/>
              <a:gd name="connsiteX5-75" fmla="*/ 11683628 w 12225488"/>
              <a:gd name="connsiteY5-76" fmla="*/ 2407 h 1510283"/>
              <a:gd name="connsiteX6-77" fmla="*/ 12098532 w 12225488"/>
              <a:gd name="connsiteY6-78" fmla="*/ 8877 h 1510283"/>
              <a:gd name="connsiteX7-79" fmla="*/ 12183320 w 12225488"/>
              <a:gd name="connsiteY7-80" fmla="*/ 76034 h 1510283"/>
              <a:gd name="connsiteX8-81" fmla="*/ 12225488 w 12225488"/>
              <a:gd name="connsiteY8-82" fmla="*/ 824275 h 1510283"/>
              <a:gd name="connsiteX9-83" fmla="*/ 52803 w 12225488"/>
              <a:gd name="connsiteY9-84" fmla="*/ 1510283 h 1510283"/>
              <a:gd name="connsiteX10-85" fmla="*/ 0 w 12225488"/>
              <a:gd name="connsiteY10-86" fmla="*/ 573334 h 1510283"/>
              <a:gd name="connsiteX0-87" fmla="*/ 0 w 12225488"/>
              <a:gd name="connsiteY0-88" fmla="*/ 574641 h 1511590"/>
              <a:gd name="connsiteX1-89" fmla="*/ 125259 w 12225488"/>
              <a:gd name="connsiteY1-90" fmla="*/ 636673 h 1511590"/>
              <a:gd name="connsiteX2-91" fmla="*/ 1700210 w 12225488"/>
              <a:gd name="connsiteY2-92" fmla="*/ 1226681 h 1511590"/>
              <a:gd name="connsiteX3-93" fmla="*/ 3860869 w 12225488"/>
              <a:gd name="connsiteY3-94" fmla="*/ 1267448 h 1511590"/>
              <a:gd name="connsiteX4-95" fmla="*/ 8277311 w 12225488"/>
              <a:gd name="connsiteY4-96" fmla="*/ 574407 h 1511590"/>
              <a:gd name="connsiteX5-97" fmla="*/ 11683628 w 12225488"/>
              <a:gd name="connsiteY5-98" fmla="*/ 3714 h 1511590"/>
              <a:gd name="connsiteX6-99" fmla="*/ 12098532 w 12225488"/>
              <a:gd name="connsiteY6-100" fmla="*/ 10184 h 1511590"/>
              <a:gd name="connsiteX7-101" fmla="*/ 12183320 w 12225488"/>
              <a:gd name="connsiteY7-102" fmla="*/ 77341 h 1511590"/>
              <a:gd name="connsiteX8-103" fmla="*/ 12225488 w 12225488"/>
              <a:gd name="connsiteY8-104" fmla="*/ 825582 h 1511590"/>
              <a:gd name="connsiteX9-105" fmla="*/ 52803 w 12225488"/>
              <a:gd name="connsiteY9-106" fmla="*/ 1511590 h 1511590"/>
              <a:gd name="connsiteX10-107" fmla="*/ 0 w 12225488"/>
              <a:gd name="connsiteY10-108" fmla="*/ 574641 h 1511590"/>
              <a:gd name="connsiteX0-109" fmla="*/ 0 w 12225488"/>
              <a:gd name="connsiteY0-110" fmla="*/ 574215 h 1511164"/>
              <a:gd name="connsiteX1-111" fmla="*/ 125259 w 12225488"/>
              <a:gd name="connsiteY1-112" fmla="*/ 636247 h 1511164"/>
              <a:gd name="connsiteX2-113" fmla="*/ 1700210 w 12225488"/>
              <a:gd name="connsiteY2-114" fmla="*/ 1226255 h 1511164"/>
              <a:gd name="connsiteX3-115" fmla="*/ 3860869 w 12225488"/>
              <a:gd name="connsiteY3-116" fmla="*/ 1267022 h 1511164"/>
              <a:gd name="connsiteX4-117" fmla="*/ 8277311 w 12225488"/>
              <a:gd name="connsiteY4-118" fmla="*/ 573981 h 1511164"/>
              <a:gd name="connsiteX5-119" fmla="*/ 11683628 w 12225488"/>
              <a:gd name="connsiteY5-120" fmla="*/ 3288 h 1511164"/>
              <a:gd name="connsiteX6-121" fmla="*/ 12056688 w 12225488"/>
              <a:gd name="connsiteY6-122" fmla="*/ 12117 h 1511164"/>
              <a:gd name="connsiteX7-123" fmla="*/ 12183320 w 12225488"/>
              <a:gd name="connsiteY7-124" fmla="*/ 76915 h 1511164"/>
              <a:gd name="connsiteX8-125" fmla="*/ 12225488 w 12225488"/>
              <a:gd name="connsiteY8-126" fmla="*/ 825156 h 1511164"/>
              <a:gd name="connsiteX9-127" fmla="*/ 52803 w 12225488"/>
              <a:gd name="connsiteY9-128" fmla="*/ 1511164 h 1511164"/>
              <a:gd name="connsiteX10-129" fmla="*/ 0 w 12225488"/>
              <a:gd name="connsiteY10-130" fmla="*/ 574215 h 1511164"/>
              <a:gd name="connsiteX0-131" fmla="*/ 0 w 12225488"/>
              <a:gd name="connsiteY0-132" fmla="*/ 620263 h 1557212"/>
              <a:gd name="connsiteX1-133" fmla="*/ 125259 w 12225488"/>
              <a:gd name="connsiteY1-134" fmla="*/ 682295 h 1557212"/>
              <a:gd name="connsiteX2-135" fmla="*/ 1700210 w 12225488"/>
              <a:gd name="connsiteY2-136" fmla="*/ 1272303 h 1557212"/>
              <a:gd name="connsiteX3-137" fmla="*/ 3860869 w 12225488"/>
              <a:gd name="connsiteY3-138" fmla="*/ 1313070 h 1557212"/>
              <a:gd name="connsiteX4-139" fmla="*/ 8277311 w 12225488"/>
              <a:gd name="connsiteY4-140" fmla="*/ 620029 h 1557212"/>
              <a:gd name="connsiteX5-141" fmla="*/ 11683628 w 12225488"/>
              <a:gd name="connsiteY5-142" fmla="*/ 49336 h 1557212"/>
              <a:gd name="connsiteX6-143" fmla="*/ 12183320 w 12225488"/>
              <a:gd name="connsiteY6-144" fmla="*/ 122963 h 1557212"/>
              <a:gd name="connsiteX7-145" fmla="*/ 12225488 w 12225488"/>
              <a:gd name="connsiteY7-146" fmla="*/ 871204 h 1557212"/>
              <a:gd name="connsiteX8-147" fmla="*/ 52803 w 12225488"/>
              <a:gd name="connsiteY8-148" fmla="*/ 1557212 h 1557212"/>
              <a:gd name="connsiteX9-149" fmla="*/ 0 w 12225488"/>
              <a:gd name="connsiteY9-150" fmla="*/ 620263 h 1557212"/>
              <a:gd name="connsiteX0-151" fmla="*/ 0 w 12225488"/>
              <a:gd name="connsiteY0-152" fmla="*/ 604187 h 1541136"/>
              <a:gd name="connsiteX1-153" fmla="*/ 125259 w 12225488"/>
              <a:gd name="connsiteY1-154" fmla="*/ 666219 h 1541136"/>
              <a:gd name="connsiteX2-155" fmla="*/ 1700210 w 12225488"/>
              <a:gd name="connsiteY2-156" fmla="*/ 1256227 h 1541136"/>
              <a:gd name="connsiteX3-157" fmla="*/ 3860869 w 12225488"/>
              <a:gd name="connsiteY3-158" fmla="*/ 1296994 h 1541136"/>
              <a:gd name="connsiteX4-159" fmla="*/ 8277311 w 12225488"/>
              <a:gd name="connsiteY4-160" fmla="*/ 603953 h 1541136"/>
              <a:gd name="connsiteX5-161" fmla="*/ 11683628 w 12225488"/>
              <a:gd name="connsiteY5-162" fmla="*/ 33260 h 1541136"/>
              <a:gd name="connsiteX6-163" fmla="*/ 12183320 w 12225488"/>
              <a:gd name="connsiteY6-164" fmla="*/ 106887 h 1541136"/>
              <a:gd name="connsiteX7-165" fmla="*/ 12225488 w 12225488"/>
              <a:gd name="connsiteY7-166" fmla="*/ 855128 h 1541136"/>
              <a:gd name="connsiteX8-167" fmla="*/ 52803 w 12225488"/>
              <a:gd name="connsiteY8-168" fmla="*/ 1541136 h 1541136"/>
              <a:gd name="connsiteX9-169" fmla="*/ 0 w 12225488"/>
              <a:gd name="connsiteY9-170" fmla="*/ 604187 h 1541136"/>
              <a:gd name="connsiteX0-171" fmla="*/ 0 w 12225488"/>
              <a:gd name="connsiteY0-172" fmla="*/ 604187 h 1541136"/>
              <a:gd name="connsiteX1-173" fmla="*/ 125259 w 12225488"/>
              <a:gd name="connsiteY1-174" fmla="*/ 666219 h 1541136"/>
              <a:gd name="connsiteX2-175" fmla="*/ 1700210 w 12225488"/>
              <a:gd name="connsiteY2-176" fmla="*/ 1256227 h 1541136"/>
              <a:gd name="connsiteX3-177" fmla="*/ 3860869 w 12225488"/>
              <a:gd name="connsiteY3-178" fmla="*/ 1296994 h 1541136"/>
              <a:gd name="connsiteX4-179" fmla="*/ 8277311 w 12225488"/>
              <a:gd name="connsiteY4-180" fmla="*/ 603953 h 1541136"/>
              <a:gd name="connsiteX5-181" fmla="*/ 11683628 w 12225488"/>
              <a:gd name="connsiteY5-182" fmla="*/ 33260 h 1541136"/>
              <a:gd name="connsiteX6-183" fmla="*/ 12183320 w 12225488"/>
              <a:gd name="connsiteY6-184" fmla="*/ 106887 h 1541136"/>
              <a:gd name="connsiteX7-185" fmla="*/ 12225488 w 12225488"/>
              <a:gd name="connsiteY7-186" fmla="*/ 855128 h 1541136"/>
              <a:gd name="connsiteX8-187" fmla="*/ 52803 w 12225488"/>
              <a:gd name="connsiteY8-188" fmla="*/ 1541136 h 1541136"/>
              <a:gd name="connsiteX9-189" fmla="*/ 0 w 12225488"/>
              <a:gd name="connsiteY9-190" fmla="*/ 604187 h 1541136"/>
              <a:gd name="connsiteX0-191" fmla="*/ 0 w 12225488"/>
              <a:gd name="connsiteY0-192" fmla="*/ 576002 h 1512951"/>
              <a:gd name="connsiteX1-193" fmla="*/ 125259 w 12225488"/>
              <a:gd name="connsiteY1-194" fmla="*/ 638034 h 1512951"/>
              <a:gd name="connsiteX2-195" fmla="*/ 1700210 w 12225488"/>
              <a:gd name="connsiteY2-196" fmla="*/ 1228042 h 1512951"/>
              <a:gd name="connsiteX3-197" fmla="*/ 3860869 w 12225488"/>
              <a:gd name="connsiteY3-198" fmla="*/ 1268809 h 1512951"/>
              <a:gd name="connsiteX4-199" fmla="*/ 8277311 w 12225488"/>
              <a:gd name="connsiteY4-200" fmla="*/ 575768 h 1512951"/>
              <a:gd name="connsiteX5-201" fmla="*/ 11683628 w 12225488"/>
              <a:gd name="connsiteY5-202" fmla="*/ 5075 h 1512951"/>
              <a:gd name="connsiteX6-203" fmla="*/ 12183320 w 12225488"/>
              <a:gd name="connsiteY6-204" fmla="*/ 78702 h 1512951"/>
              <a:gd name="connsiteX7-205" fmla="*/ 12225488 w 12225488"/>
              <a:gd name="connsiteY7-206" fmla="*/ 826943 h 1512951"/>
              <a:gd name="connsiteX8-207" fmla="*/ 52803 w 12225488"/>
              <a:gd name="connsiteY8-208" fmla="*/ 1512951 h 1512951"/>
              <a:gd name="connsiteX9-209" fmla="*/ 0 w 12225488"/>
              <a:gd name="connsiteY9-210" fmla="*/ 576002 h 1512951"/>
              <a:gd name="connsiteX0-211" fmla="*/ 0 w 12225488"/>
              <a:gd name="connsiteY0-212" fmla="*/ 576002 h 1512951"/>
              <a:gd name="connsiteX1-213" fmla="*/ 125259 w 12225488"/>
              <a:gd name="connsiteY1-214" fmla="*/ 638034 h 1512951"/>
              <a:gd name="connsiteX2-215" fmla="*/ 1700210 w 12225488"/>
              <a:gd name="connsiteY2-216" fmla="*/ 1228042 h 1512951"/>
              <a:gd name="connsiteX3-217" fmla="*/ 3860869 w 12225488"/>
              <a:gd name="connsiteY3-218" fmla="*/ 1268809 h 1512951"/>
              <a:gd name="connsiteX4-219" fmla="*/ 8277311 w 12225488"/>
              <a:gd name="connsiteY4-220" fmla="*/ 575768 h 1512951"/>
              <a:gd name="connsiteX5-221" fmla="*/ 11683628 w 12225488"/>
              <a:gd name="connsiteY5-222" fmla="*/ 5075 h 1512951"/>
              <a:gd name="connsiteX6-223" fmla="*/ 12183320 w 12225488"/>
              <a:gd name="connsiteY6-224" fmla="*/ 78702 h 1512951"/>
              <a:gd name="connsiteX7-225" fmla="*/ 12225488 w 12225488"/>
              <a:gd name="connsiteY7-226" fmla="*/ 826943 h 1512951"/>
              <a:gd name="connsiteX8-227" fmla="*/ 52803 w 12225488"/>
              <a:gd name="connsiteY8-228" fmla="*/ 1512951 h 1512951"/>
              <a:gd name="connsiteX9-229" fmla="*/ 0 w 12225488"/>
              <a:gd name="connsiteY9-230" fmla="*/ 576002 h 1512951"/>
              <a:gd name="connsiteX0-231" fmla="*/ 0 w 12225488"/>
              <a:gd name="connsiteY0-232" fmla="*/ 570927 h 1507876"/>
              <a:gd name="connsiteX1-233" fmla="*/ 125259 w 12225488"/>
              <a:gd name="connsiteY1-234" fmla="*/ 632959 h 1507876"/>
              <a:gd name="connsiteX2-235" fmla="*/ 1700210 w 12225488"/>
              <a:gd name="connsiteY2-236" fmla="*/ 1222967 h 1507876"/>
              <a:gd name="connsiteX3-237" fmla="*/ 3860869 w 12225488"/>
              <a:gd name="connsiteY3-238" fmla="*/ 1263734 h 1507876"/>
              <a:gd name="connsiteX4-239" fmla="*/ 8277311 w 12225488"/>
              <a:gd name="connsiteY4-240" fmla="*/ 570693 h 1507876"/>
              <a:gd name="connsiteX5-241" fmla="*/ 11683628 w 12225488"/>
              <a:gd name="connsiteY5-242" fmla="*/ 0 h 1507876"/>
              <a:gd name="connsiteX6-243" fmla="*/ 12183320 w 12225488"/>
              <a:gd name="connsiteY6-244" fmla="*/ 73627 h 1507876"/>
              <a:gd name="connsiteX7-245" fmla="*/ 12225488 w 12225488"/>
              <a:gd name="connsiteY7-246" fmla="*/ 821868 h 1507876"/>
              <a:gd name="connsiteX8-247" fmla="*/ 52803 w 12225488"/>
              <a:gd name="connsiteY8-248" fmla="*/ 1507876 h 1507876"/>
              <a:gd name="connsiteX9-249" fmla="*/ 0 w 12225488"/>
              <a:gd name="connsiteY9-250" fmla="*/ 570927 h 1507876"/>
              <a:gd name="connsiteX0-251" fmla="*/ 0 w 12225488"/>
              <a:gd name="connsiteY0-252" fmla="*/ 529192 h 1466141"/>
              <a:gd name="connsiteX1-253" fmla="*/ 125259 w 12225488"/>
              <a:gd name="connsiteY1-254" fmla="*/ 591224 h 1466141"/>
              <a:gd name="connsiteX2-255" fmla="*/ 1700210 w 12225488"/>
              <a:gd name="connsiteY2-256" fmla="*/ 1181232 h 1466141"/>
              <a:gd name="connsiteX3-257" fmla="*/ 3860869 w 12225488"/>
              <a:gd name="connsiteY3-258" fmla="*/ 1221999 h 1466141"/>
              <a:gd name="connsiteX4-259" fmla="*/ 8277311 w 12225488"/>
              <a:gd name="connsiteY4-260" fmla="*/ 528958 h 1466141"/>
              <a:gd name="connsiteX5-261" fmla="*/ 11131866 w 12225488"/>
              <a:gd name="connsiteY5-262" fmla="*/ 19889 h 1466141"/>
              <a:gd name="connsiteX6-263" fmla="*/ 12183320 w 12225488"/>
              <a:gd name="connsiteY6-264" fmla="*/ 31892 h 1466141"/>
              <a:gd name="connsiteX7-265" fmla="*/ 12225488 w 12225488"/>
              <a:gd name="connsiteY7-266" fmla="*/ 780133 h 1466141"/>
              <a:gd name="connsiteX8-267" fmla="*/ 52803 w 12225488"/>
              <a:gd name="connsiteY8-268" fmla="*/ 1466141 h 1466141"/>
              <a:gd name="connsiteX9-269" fmla="*/ 0 w 12225488"/>
              <a:gd name="connsiteY9-270" fmla="*/ 529192 h 1466141"/>
              <a:gd name="connsiteX0-271" fmla="*/ 0 w 12225488"/>
              <a:gd name="connsiteY0-272" fmla="*/ 509303 h 1446252"/>
              <a:gd name="connsiteX1-273" fmla="*/ 125259 w 12225488"/>
              <a:gd name="connsiteY1-274" fmla="*/ 571335 h 1446252"/>
              <a:gd name="connsiteX2-275" fmla="*/ 1700210 w 12225488"/>
              <a:gd name="connsiteY2-276" fmla="*/ 1161343 h 1446252"/>
              <a:gd name="connsiteX3-277" fmla="*/ 3860869 w 12225488"/>
              <a:gd name="connsiteY3-278" fmla="*/ 1202110 h 1446252"/>
              <a:gd name="connsiteX4-279" fmla="*/ 8277311 w 12225488"/>
              <a:gd name="connsiteY4-280" fmla="*/ 509069 h 1446252"/>
              <a:gd name="connsiteX5-281" fmla="*/ 11131866 w 12225488"/>
              <a:gd name="connsiteY5-282" fmla="*/ 0 h 1446252"/>
              <a:gd name="connsiteX6-283" fmla="*/ 12183884 w 12225488"/>
              <a:gd name="connsiteY6-284" fmla="*/ 55856 h 1446252"/>
              <a:gd name="connsiteX7-285" fmla="*/ 12225488 w 12225488"/>
              <a:gd name="connsiteY7-286" fmla="*/ 760244 h 1446252"/>
              <a:gd name="connsiteX8-287" fmla="*/ 52803 w 12225488"/>
              <a:gd name="connsiteY8-288" fmla="*/ 1446252 h 1446252"/>
              <a:gd name="connsiteX9-289" fmla="*/ 0 w 12225488"/>
              <a:gd name="connsiteY9-290" fmla="*/ 509303 h 1446252"/>
              <a:gd name="connsiteX0-291" fmla="*/ 0 w 12225488"/>
              <a:gd name="connsiteY0-292" fmla="*/ 512225 h 1449174"/>
              <a:gd name="connsiteX1-293" fmla="*/ 125259 w 12225488"/>
              <a:gd name="connsiteY1-294" fmla="*/ 574257 h 1449174"/>
              <a:gd name="connsiteX2-295" fmla="*/ 1700210 w 12225488"/>
              <a:gd name="connsiteY2-296" fmla="*/ 1164265 h 1449174"/>
              <a:gd name="connsiteX3-297" fmla="*/ 3860869 w 12225488"/>
              <a:gd name="connsiteY3-298" fmla="*/ 1205032 h 1449174"/>
              <a:gd name="connsiteX4-299" fmla="*/ 8277311 w 12225488"/>
              <a:gd name="connsiteY4-300" fmla="*/ 511991 h 1449174"/>
              <a:gd name="connsiteX5-301" fmla="*/ 11131866 w 12225488"/>
              <a:gd name="connsiteY5-302" fmla="*/ 2922 h 1449174"/>
              <a:gd name="connsiteX6-303" fmla="*/ 12183884 w 12225488"/>
              <a:gd name="connsiteY6-304" fmla="*/ 58778 h 1449174"/>
              <a:gd name="connsiteX7-305" fmla="*/ 12225488 w 12225488"/>
              <a:gd name="connsiteY7-306" fmla="*/ 763166 h 1449174"/>
              <a:gd name="connsiteX8-307" fmla="*/ 52803 w 12225488"/>
              <a:gd name="connsiteY8-308" fmla="*/ 1449174 h 1449174"/>
              <a:gd name="connsiteX9-309" fmla="*/ 0 w 12225488"/>
              <a:gd name="connsiteY9-310" fmla="*/ 512225 h 1449174"/>
              <a:gd name="connsiteX0-311" fmla="*/ 0 w 12225488"/>
              <a:gd name="connsiteY0-312" fmla="*/ 513686 h 1450635"/>
              <a:gd name="connsiteX1-313" fmla="*/ 125259 w 12225488"/>
              <a:gd name="connsiteY1-314" fmla="*/ 575718 h 1450635"/>
              <a:gd name="connsiteX2-315" fmla="*/ 1700210 w 12225488"/>
              <a:gd name="connsiteY2-316" fmla="*/ 1165726 h 1450635"/>
              <a:gd name="connsiteX3-317" fmla="*/ 3860869 w 12225488"/>
              <a:gd name="connsiteY3-318" fmla="*/ 1206493 h 1450635"/>
              <a:gd name="connsiteX4-319" fmla="*/ 8277311 w 12225488"/>
              <a:gd name="connsiteY4-320" fmla="*/ 513452 h 1450635"/>
              <a:gd name="connsiteX5-321" fmla="*/ 10824575 w 12225488"/>
              <a:gd name="connsiteY5-322" fmla="*/ 2620 h 1450635"/>
              <a:gd name="connsiteX6-323" fmla="*/ 12183884 w 12225488"/>
              <a:gd name="connsiteY6-324" fmla="*/ 60239 h 1450635"/>
              <a:gd name="connsiteX7-325" fmla="*/ 12225488 w 12225488"/>
              <a:gd name="connsiteY7-326" fmla="*/ 764627 h 1450635"/>
              <a:gd name="connsiteX8-327" fmla="*/ 52803 w 12225488"/>
              <a:gd name="connsiteY8-328" fmla="*/ 1450635 h 1450635"/>
              <a:gd name="connsiteX9-329" fmla="*/ 0 w 12225488"/>
              <a:gd name="connsiteY9-330" fmla="*/ 513686 h 1450635"/>
              <a:gd name="connsiteX0-331" fmla="*/ 0 w 12225488"/>
              <a:gd name="connsiteY0-332" fmla="*/ 513686 h 1450635"/>
              <a:gd name="connsiteX1-333" fmla="*/ 125259 w 12225488"/>
              <a:gd name="connsiteY1-334" fmla="*/ 575718 h 1450635"/>
              <a:gd name="connsiteX2-335" fmla="*/ 1700210 w 12225488"/>
              <a:gd name="connsiteY2-336" fmla="*/ 1165726 h 1450635"/>
              <a:gd name="connsiteX3-337" fmla="*/ 3860869 w 12225488"/>
              <a:gd name="connsiteY3-338" fmla="*/ 1206493 h 1450635"/>
              <a:gd name="connsiteX4-339" fmla="*/ 8227805 w 12225488"/>
              <a:gd name="connsiteY4-340" fmla="*/ 447553 h 1450635"/>
              <a:gd name="connsiteX5-341" fmla="*/ 10824575 w 12225488"/>
              <a:gd name="connsiteY5-342" fmla="*/ 2620 h 1450635"/>
              <a:gd name="connsiteX6-343" fmla="*/ 12183884 w 12225488"/>
              <a:gd name="connsiteY6-344" fmla="*/ 60239 h 1450635"/>
              <a:gd name="connsiteX7-345" fmla="*/ 12225488 w 12225488"/>
              <a:gd name="connsiteY7-346" fmla="*/ 764627 h 1450635"/>
              <a:gd name="connsiteX8-347" fmla="*/ 52803 w 12225488"/>
              <a:gd name="connsiteY8-348" fmla="*/ 1450635 h 1450635"/>
              <a:gd name="connsiteX9-349" fmla="*/ 0 w 12225488"/>
              <a:gd name="connsiteY9-350" fmla="*/ 513686 h 1450635"/>
              <a:gd name="connsiteX0-351" fmla="*/ 0 w 12225488"/>
              <a:gd name="connsiteY0-352" fmla="*/ 513686 h 1450635"/>
              <a:gd name="connsiteX1-353" fmla="*/ 125259 w 12225488"/>
              <a:gd name="connsiteY1-354" fmla="*/ 575718 h 1450635"/>
              <a:gd name="connsiteX2-355" fmla="*/ 1700210 w 12225488"/>
              <a:gd name="connsiteY2-356" fmla="*/ 1165726 h 1450635"/>
              <a:gd name="connsiteX3-357" fmla="*/ 3860869 w 12225488"/>
              <a:gd name="connsiteY3-358" fmla="*/ 1206493 h 1450635"/>
              <a:gd name="connsiteX4-359" fmla="*/ 8227805 w 12225488"/>
              <a:gd name="connsiteY4-360" fmla="*/ 447553 h 1450635"/>
              <a:gd name="connsiteX5-361" fmla="*/ 10824575 w 12225488"/>
              <a:gd name="connsiteY5-362" fmla="*/ 2620 h 1450635"/>
              <a:gd name="connsiteX6-363" fmla="*/ 12183884 w 12225488"/>
              <a:gd name="connsiteY6-364" fmla="*/ 60239 h 1450635"/>
              <a:gd name="connsiteX7-365" fmla="*/ 12225488 w 12225488"/>
              <a:gd name="connsiteY7-366" fmla="*/ 764627 h 1450635"/>
              <a:gd name="connsiteX8-367" fmla="*/ 52803 w 12225488"/>
              <a:gd name="connsiteY8-368" fmla="*/ 1450635 h 1450635"/>
              <a:gd name="connsiteX9-369" fmla="*/ 0 w 12225488"/>
              <a:gd name="connsiteY9-370" fmla="*/ 513686 h 1450635"/>
              <a:gd name="connsiteX0-371" fmla="*/ 0 w 12225488"/>
              <a:gd name="connsiteY0-372" fmla="*/ 513686 h 1450635"/>
              <a:gd name="connsiteX1-373" fmla="*/ 125259 w 12225488"/>
              <a:gd name="connsiteY1-374" fmla="*/ 575718 h 1450635"/>
              <a:gd name="connsiteX2-375" fmla="*/ 1700210 w 12225488"/>
              <a:gd name="connsiteY2-376" fmla="*/ 1165726 h 1450635"/>
              <a:gd name="connsiteX3-377" fmla="*/ 3860869 w 12225488"/>
              <a:gd name="connsiteY3-378" fmla="*/ 1206493 h 1450635"/>
              <a:gd name="connsiteX4-379" fmla="*/ 8227805 w 12225488"/>
              <a:gd name="connsiteY4-380" fmla="*/ 447553 h 1450635"/>
              <a:gd name="connsiteX5-381" fmla="*/ 10824575 w 12225488"/>
              <a:gd name="connsiteY5-382" fmla="*/ 2620 h 1450635"/>
              <a:gd name="connsiteX6-383" fmla="*/ 12183884 w 12225488"/>
              <a:gd name="connsiteY6-384" fmla="*/ 60239 h 1450635"/>
              <a:gd name="connsiteX7-385" fmla="*/ 12225488 w 12225488"/>
              <a:gd name="connsiteY7-386" fmla="*/ 764627 h 1450635"/>
              <a:gd name="connsiteX8-387" fmla="*/ 52803 w 12225488"/>
              <a:gd name="connsiteY8-388" fmla="*/ 1450635 h 1450635"/>
              <a:gd name="connsiteX9-389" fmla="*/ 0 w 12225488"/>
              <a:gd name="connsiteY9-390" fmla="*/ 513686 h 1450635"/>
              <a:gd name="connsiteX0-391" fmla="*/ 0 w 12225488"/>
              <a:gd name="connsiteY0-392" fmla="*/ 520778 h 1457727"/>
              <a:gd name="connsiteX1-393" fmla="*/ 125259 w 12225488"/>
              <a:gd name="connsiteY1-394" fmla="*/ 582810 h 1457727"/>
              <a:gd name="connsiteX2-395" fmla="*/ 1700210 w 12225488"/>
              <a:gd name="connsiteY2-396" fmla="*/ 1172818 h 1457727"/>
              <a:gd name="connsiteX3-397" fmla="*/ 3860869 w 12225488"/>
              <a:gd name="connsiteY3-398" fmla="*/ 1213585 h 1457727"/>
              <a:gd name="connsiteX4-399" fmla="*/ 8227805 w 12225488"/>
              <a:gd name="connsiteY4-400" fmla="*/ 454645 h 1457727"/>
              <a:gd name="connsiteX5-401" fmla="*/ 10824575 w 12225488"/>
              <a:gd name="connsiteY5-402" fmla="*/ 9712 h 1457727"/>
              <a:gd name="connsiteX6-403" fmla="*/ 12183884 w 12225488"/>
              <a:gd name="connsiteY6-404" fmla="*/ 67331 h 1457727"/>
              <a:gd name="connsiteX7-405" fmla="*/ 12225488 w 12225488"/>
              <a:gd name="connsiteY7-406" fmla="*/ 771719 h 1457727"/>
              <a:gd name="connsiteX8-407" fmla="*/ 52803 w 12225488"/>
              <a:gd name="connsiteY8-408" fmla="*/ 1457727 h 1457727"/>
              <a:gd name="connsiteX9-409" fmla="*/ 0 w 12225488"/>
              <a:gd name="connsiteY9-410" fmla="*/ 520778 h 1457727"/>
              <a:gd name="connsiteX0-411" fmla="*/ 0 w 12225488"/>
              <a:gd name="connsiteY0-412" fmla="*/ 518691 h 1455640"/>
              <a:gd name="connsiteX1-413" fmla="*/ 125259 w 12225488"/>
              <a:gd name="connsiteY1-414" fmla="*/ 580723 h 1455640"/>
              <a:gd name="connsiteX2-415" fmla="*/ 1700210 w 12225488"/>
              <a:gd name="connsiteY2-416" fmla="*/ 1170731 h 1455640"/>
              <a:gd name="connsiteX3-417" fmla="*/ 3860869 w 12225488"/>
              <a:gd name="connsiteY3-418" fmla="*/ 1211498 h 1455640"/>
              <a:gd name="connsiteX4-419" fmla="*/ 8227805 w 12225488"/>
              <a:gd name="connsiteY4-420" fmla="*/ 452558 h 1455640"/>
              <a:gd name="connsiteX5-421" fmla="*/ 10824575 w 12225488"/>
              <a:gd name="connsiteY5-422" fmla="*/ 7625 h 1455640"/>
              <a:gd name="connsiteX6-423" fmla="*/ 12183884 w 12225488"/>
              <a:gd name="connsiteY6-424" fmla="*/ 65244 h 1455640"/>
              <a:gd name="connsiteX7-425" fmla="*/ 12225488 w 12225488"/>
              <a:gd name="connsiteY7-426" fmla="*/ 769632 h 1455640"/>
              <a:gd name="connsiteX8-427" fmla="*/ 52803 w 12225488"/>
              <a:gd name="connsiteY8-428" fmla="*/ 1455640 h 1455640"/>
              <a:gd name="connsiteX9-429" fmla="*/ 0 w 12225488"/>
              <a:gd name="connsiteY9-430" fmla="*/ 518691 h 1455640"/>
              <a:gd name="connsiteX0-431" fmla="*/ 0 w 12225488"/>
              <a:gd name="connsiteY0-432" fmla="*/ 518691 h 1455640"/>
              <a:gd name="connsiteX1-433" fmla="*/ 125259 w 12225488"/>
              <a:gd name="connsiteY1-434" fmla="*/ 580723 h 1455640"/>
              <a:gd name="connsiteX2-435" fmla="*/ 1700210 w 12225488"/>
              <a:gd name="connsiteY2-436" fmla="*/ 1170731 h 1455640"/>
              <a:gd name="connsiteX3-437" fmla="*/ 3860869 w 12225488"/>
              <a:gd name="connsiteY3-438" fmla="*/ 1211498 h 1455640"/>
              <a:gd name="connsiteX4-439" fmla="*/ 8227805 w 12225488"/>
              <a:gd name="connsiteY4-440" fmla="*/ 452558 h 1455640"/>
              <a:gd name="connsiteX5-441" fmla="*/ 10824575 w 12225488"/>
              <a:gd name="connsiteY5-442" fmla="*/ 7625 h 1455640"/>
              <a:gd name="connsiteX6-443" fmla="*/ 12183884 w 12225488"/>
              <a:gd name="connsiteY6-444" fmla="*/ 65244 h 1455640"/>
              <a:gd name="connsiteX7-445" fmla="*/ 12225488 w 12225488"/>
              <a:gd name="connsiteY7-446" fmla="*/ 769632 h 1455640"/>
              <a:gd name="connsiteX8-447" fmla="*/ 52803 w 12225488"/>
              <a:gd name="connsiteY8-448" fmla="*/ 1455640 h 1455640"/>
              <a:gd name="connsiteX9-449" fmla="*/ 0 w 12225488"/>
              <a:gd name="connsiteY9-450" fmla="*/ 518691 h 1455640"/>
              <a:gd name="connsiteX0-451" fmla="*/ 0 w 12225488"/>
              <a:gd name="connsiteY0-452" fmla="*/ 552702 h 1489651"/>
              <a:gd name="connsiteX1-453" fmla="*/ 125259 w 12225488"/>
              <a:gd name="connsiteY1-454" fmla="*/ 614734 h 1489651"/>
              <a:gd name="connsiteX2-455" fmla="*/ 1700210 w 12225488"/>
              <a:gd name="connsiteY2-456" fmla="*/ 1204742 h 1489651"/>
              <a:gd name="connsiteX3-457" fmla="*/ 3860869 w 12225488"/>
              <a:gd name="connsiteY3-458" fmla="*/ 1245509 h 1489651"/>
              <a:gd name="connsiteX4-459" fmla="*/ 8227805 w 12225488"/>
              <a:gd name="connsiteY4-460" fmla="*/ 486569 h 1489651"/>
              <a:gd name="connsiteX5-461" fmla="*/ 10824575 w 12225488"/>
              <a:gd name="connsiteY5-462" fmla="*/ 41636 h 1489651"/>
              <a:gd name="connsiteX6-463" fmla="*/ 12183884 w 12225488"/>
              <a:gd name="connsiteY6-464" fmla="*/ 99255 h 1489651"/>
              <a:gd name="connsiteX7-465" fmla="*/ 12225488 w 12225488"/>
              <a:gd name="connsiteY7-466" fmla="*/ 803643 h 1489651"/>
              <a:gd name="connsiteX8-467" fmla="*/ 52803 w 12225488"/>
              <a:gd name="connsiteY8-468" fmla="*/ 1489651 h 1489651"/>
              <a:gd name="connsiteX9-469" fmla="*/ 0 w 12225488"/>
              <a:gd name="connsiteY9-470" fmla="*/ 552702 h 1489651"/>
              <a:gd name="connsiteX0-471" fmla="*/ 0 w 12225488"/>
              <a:gd name="connsiteY0-472" fmla="*/ 555732 h 1492681"/>
              <a:gd name="connsiteX1-473" fmla="*/ 125259 w 12225488"/>
              <a:gd name="connsiteY1-474" fmla="*/ 617764 h 1492681"/>
              <a:gd name="connsiteX2-475" fmla="*/ 1700210 w 12225488"/>
              <a:gd name="connsiteY2-476" fmla="*/ 1207772 h 1492681"/>
              <a:gd name="connsiteX3-477" fmla="*/ 3860869 w 12225488"/>
              <a:gd name="connsiteY3-478" fmla="*/ 1248539 h 1492681"/>
              <a:gd name="connsiteX4-479" fmla="*/ 8227805 w 12225488"/>
              <a:gd name="connsiteY4-480" fmla="*/ 489599 h 1492681"/>
              <a:gd name="connsiteX5-481" fmla="*/ 10824575 w 12225488"/>
              <a:gd name="connsiteY5-482" fmla="*/ 44666 h 1492681"/>
              <a:gd name="connsiteX6-483" fmla="*/ 12183884 w 12225488"/>
              <a:gd name="connsiteY6-484" fmla="*/ 102285 h 1492681"/>
              <a:gd name="connsiteX7-485" fmla="*/ 12225488 w 12225488"/>
              <a:gd name="connsiteY7-486" fmla="*/ 806673 h 1492681"/>
              <a:gd name="connsiteX8-487" fmla="*/ 52803 w 12225488"/>
              <a:gd name="connsiteY8-488" fmla="*/ 1492681 h 1492681"/>
              <a:gd name="connsiteX9-489" fmla="*/ 0 w 12225488"/>
              <a:gd name="connsiteY9-490" fmla="*/ 555732 h 1492681"/>
              <a:gd name="connsiteX0-491" fmla="*/ 0 w 12225488"/>
              <a:gd name="connsiteY0-492" fmla="*/ 555732 h 1492681"/>
              <a:gd name="connsiteX1-493" fmla="*/ 125259 w 12225488"/>
              <a:gd name="connsiteY1-494" fmla="*/ 617764 h 1492681"/>
              <a:gd name="connsiteX2-495" fmla="*/ 1700210 w 12225488"/>
              <a:gd name="connsiteY2-496" fmla="*/ 1207772 h 1492681"/>
              <a:gd name="connsiteX3-497" fmla="*/ 3860869 w 12225488"/>
              <a:gd name="connsiteY3-498" fmla="*/ 1248539 h 1492681"/>
              <a:gd name="connsiteX4-499" fmla="*/ 8227805 w 12225488"/>
              <a:gd name="connsiteY4-500" fmla="*/ 489599 h 1492681"/>
              <a:gd name="connsiteX5-501" fmla="*/ 10824575 w 12225488"/>
              <a:gd name="connsiteY5-502" fmla="*/ 44666 h 1492681"/>
              <a:gd name="connsiteX6-503" fmla="*/ 12183884 w 12225488"/>
              <a:gd name="connsiteY6-504" fmla="*/ 102285 h 1492681"/>
              <a:gd name="connsiteX7-505" fmla="*/ 12225488 w 12225488"/>
              <a:gd name="connsiteY7-506" fmla="*/ 806673 h 1492681"/>
              <a:gd name="connsiteX8-507" fmla="*/ 52803 w 12225488"/>
              <a:gd name="connsiteY8-508" fmla="*/ 1492681 h 1492681"/>
              <a:gd name="connsiteX9-509" fmla="*/ 0 w 12225488"/>
              <a:gd name="connsiteY9-510" fmla="*/ 555732 h 14926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2225488" h="1492681">
                <a:moveTo>
                  <a:pt x="0" y="555732"/>
                </a:moveTo>
                <a:lnTo>
                  <a:pt x="125259" y="617764"/>
                </a:lnTo>
                <a:cubicBezTo>
                  <a:pt x="570619" y="838321"/>
                  <a:pt x="1029250" y="1054896"/>
                  <a:pt x="1700210" y="1207772"/>
                </a:cubicBezTo>
                <a:cubicBezTo>
                  <a:pt x="2814512" y="1411608"/>
                  <a:pt x="3045526" y="1302895"/>
                  <a:pt x="3860869" y="1248539"/>
                </a:cubicBezTo>
                <a:cubicBezTo>
                  <a:pt x="4957052" y="1139827"/>
                  <a:pt x="7007055" y="729672"/>
                  <a:pt x="8227805" y="489599"/>
                </a:cubicBezTo>
                <a:cubicBezTo>
                  <a:pt x="8555073" y="426959"/>
                  <a:pt x="10392786" y="97997"/>
                  <a:pt x="10824575" y="44666"/>
                </a:cubicBezTo>
                <a:cubicBezTo>
                  <a:pt x="11119825" y="14306"/>
                  <a:pt x="11847762" y="-62817"/>
                  <a:pt x="12183884" y="102285"/>
                </a:cubicBezTo>
                <a:cubicBezTo>
                  <a:pt x="12229156" y="804050"/>
                  <a:pt x="12211432" y="557259"/>
                  <a:pt x="12225488" y="806673"/>
                </a:cubicBezTo>
                <a:lnTo>
                  <a:pt x="52803" y="1492681"/>
                </a:lnTo>
                <a:lnTo>
                  <a:pt x="0" y="55573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rgbClr val="FFFFFF"/>
              </a:solidFill>
              <a:latin typeface="Arial Narrow" panose="020B0606020202030204" pitchFamily="34" charset="0"/>
              <a:ea typeface="微软雅黑" pitchFamily="34" charset="-122"/>
              <a:sym typeface="宋体" pitchFamily="2" charset="-122"/>
            </a:endParaRPr>
          </a:p>
        </p:txBody>
      </p:sp>
      <p:grpSp>
        <p:nvGrpSpPr>
          <p:cNvPr id="39" name="组合 38"/>
          <p:cNvGrpSpPr>
            <a:grpSpLocks noChangeAspect="1"/>
          </p:cNvGrpSpPr>
          <p:nvPr userDrawn="1"/>
        </p:nvGrpSpPr>
        <p:grpSpPr>
          <a:xfrm>
            <a:off x="9661133" y="162376"/>
            <a:ext cx="1914009" cy="576000"/>
            <a:chOff x="2685028" y="2876682"/>
            <a:chExt cx="5502784" cy="1656004"/>
          </a:xfrm>
        </p:grpSpPr>
        <p:sp>
          <p:nvSpPr>
            <p:cNvPr id="40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1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42" name="图片 4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6" Type="http://schemas.openxmlformats.org/officeDocument/2006/relationships/theme" Target="../theme/theme1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8.xml"/><Relationship Id="rId26" Type="http://schemas.openxmlformats.org/officeDocument/2006/relationships/theme" Target="../theme/theme2.xml"/><Relationship Id="rId25" Type="http://schemas.openxmlformats.org/officeDocument/2006/relationships/slideLayout" Target="../slideLayouts/slideLayout50.xml"/><Relationship Id="rId24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45.xml"/><Relationship Id="rId2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84F74-E982-45A0-9FF4-CCA70D25E92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8ECF2-9371-47CD-A685-73FE93C0D8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84F74-E982-45A0-9FF4-CCA70D25E92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7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9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5.png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3" Type="http://schemas.openxmlformats.org/officeDocument/2006/relationships/image" Target="../media/image41.jpeg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0.x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0" Type="http://schemas.openxmlformats.org/officeDocument/2006/relationships/notesSlide" Target="../notesSlides/notesSlide3.xml"/><Relationship Id="rId1" Type="http://schemas.openxmlformats.org/officeDocument/2006/relationships/tags" Target="../tags/tag1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tags" Target="../tags/tag23.xml"/><Relationship Id="rId16" Type="http://schemas.openxmlformats.org/officeDocument/2006/relationships/notesSlide" Target="../notesSlides/notesSlide4.xml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23.png"/><Relationship Id="rId13" Type="http://schemas.openxmlformats.org/officeDocument/2006/relationships/image" Target="../media/image22.png"/><Relationship Id="rId12" Type="http://schemas.openxmlformats.org/officeDocument/2006/relationships/image" Target="../media/image21.png"/><Relationship Id="rId11" Type="http://schemas.openxmlformats.org/officeDocument/2006/relationships/image" Target="../media/image20.png"/><Relationship Id="rId10" Type="http://schemas.openxmlformats.org/officeDocument/2006/relationships/image" Target="../media/image19.png"/><Relationship Id="rId1" Type="http://schemas.openxmlformats.org/officeDocument/2006/relationships/tags" Target="../tags/tag2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video" Target="../media/media1.mp4"/><Relationship Id="rId8" Type="http://schemas.openxmlformats.org/officeDocument/2006/relationships/image" Target="../media/image29.jpeg"/><Relationship Id="rId7" Type="http://schemas.openxmlformats.org/officeDocument/2006/relationships/image" Target="../media/image28.jpeg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4" Type="http://schemas.openxmlformats.org/officeDocument/2006/relationships/notesSlide" Target="../notesSlides/notesSlide5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30.png"/><Relationship Id="rId11" Type="http://schemas.openxmlformats.org/officeDocument/2006/relationships/tags" Target="../tags/tag26.xml"/><Relationship Id="rId10" Type="http://schemas.microsoft.com/office/2007/relationships/media" Target="../media/media1.mp4"/><Relationship Id="rId1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image" Target="../media/image34.png"/><Relationship Id="rId7" Type="http://schemas.openxmlformats.org/officeDocument/2006/relationships/tags" Target="../tags/tag33.xml"/><Relationship Id="rId6" Type="http://schemas.openxmlformats.org/officeDocument/2006/relationships/image" Target="../media/image33.png"/><Relationship Id="rId5" Type="http://schemas.openxmlformats.org/officeDocument/2006/relationships/tags" Target="../tags/tag32.xml"/><Relationship Id="rId4" Type="http://schemas.openxmlformats.org/officeDocument/2006/relationships/image" Target="../media/image32.png"/><Relationship Id="rId3" Type="http://schemas.openxmlformats.org/officeDocument/2006/relationships/tags" Target="../tags/tag31.xml"/><Relationship Id="rId28" Type="http://schemas.openxmlformats.org/officeDocument/2006/relationships/notesSlide" Target="../notesSlides/notesSlide7.xml"/><Relationship Id="rId27" Type="http://schemas.openxmlformats.org/officeDocument/2006/relationships/slideLayout" Target="../slideLayouts/slideLayout2.xml"/><Relationship Id="rId26" Type="http://schemas.openxmlformats.org/officeDocument/2006/relationships/tags" Target="../tags/tag50.xml"/><Relationship Id="rId25" Type="http://schemas.openxmlformats.org/officeDocument/2006/relationships/tags" Target="../tags/tag49.xml"/><Relationship Id="rId24" Type="http://schemas.openxmlformats.org/officeDocument/2006/relationships/tags" Target="../tags/tag48.xml"/><Relationship Id="rId23" Type="http://schemas.openxmlformats.org/officeDocument/2006/relationships/tags" Target="../tags/tag47.xml"/><Relationship Id="rId22" Type="http://schemas.openxmlformats.org/officeDocument/2006/relationships/tags" Target="../tags/tag46.xml"/><Relationship Id="rId21" Type="http://schemas.openxmlformats.org/officeDocument/2006/relationships/tags" Target="../tags/tag45.xml"/><Relationship Id="rId20" Type="http://schemas.openxmlformats.org/officeDocument/2006/relationships/tags" Target="../tags/tag44.xml"/><Relationship Id="rId2" Type="http://schemas.openxmlformats.org/officeDocument/2006/relationships/tags" Target="../tags/tag30.xml"/><Relationship Id="rId19" Type="http://schemas.openxmlformats.org/officeDocument/2006/relationships/tags" Target="../tags/tag43.xml"/><Relationship Id="rId18" Type="http://schemas.openxmlformats.org/officeDocument/2006/relationships/tags" Target="../tags/tag42.xml"/><Relationship Id="rId17" Type="http://schemas.openxmlformats.org/officeDocument/2006/relationships/tags" Target="../tags/tag4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image" Target="../media/image35.png"/><Relationship Id="rId1" Type="http://schemas.openxmlformats.org/officeDocument/2006/relationships/tags" Target="../tags/tag2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54.xml"/><Relationship Id="rId8" Type="http://schemas.openxmlformats.org/officeDocument/2006/relationships/tags" Target="../tags/tag53.xml"/><Relationship Id="rId7" Type="http://schemas.openxmlformats.org/officeDocument/2006/relationships/image" Target="../media/image40.jpeg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3" Type="http://schemas.openxmlformats.org/officeDocument/2006/relationships/image" Target="../media/image36.jpeg"/><Relationship Id="rId2" Type="http://schemas.openxmlformats.org/officeDocument/2006/relationships/tags" Target="../tags/tag52.xml"/><Relationship Id="rId14" Type="http://schemas.openxmlformats.org/officeDocument/2006/relationships/notesSlide" Target="../notesSlides/notesSlide8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57.xml"/><Relationship Id="rId11" Type="http://schemas.openxmlformats.org/officeDocument/2006/relationships/tags" Target="../tags/tag56.xml"/><Relationship Id="rId10" Type="http://schemas.openxmlformats.org/officeDocument/2006/relationships/tags" Target="../tags/tag55.xml"/><Relationship Id="rId1" Type="http://schemas.openxmlformats.org/officeDocument/2006/relationships/tags" Target="../tags/tag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70"/>
          <a:stretch>
            <a:fillRect/>
          </a:stretch>
        </p:blipFill>
        <p:spPr>
          <a:xfrm>
            <a:off x="18586" y="17515"/>
            <a:ext cx="12173413" cy="6917882"/>
          </a:xfrm>
          <a:prstGeom prst="rect">
            <a:avLst/>
          </a:prstGeom>
        </p:spPr>
      </p:pic>
      <p:sp>
        <p:nvSpPr>
          <p:cNvPr id="38" name="矩形 37"/>
          <p:cNvSpPr/>
          <p:nvPr/>
        </p:nvSpPr>
        <p:spPr>
          <a:xfrm>
            <a:off x="0" y="-35364"/>
            <a:ext cx="12192000" cy="6970433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100000">
                <a:schemeClr val="bg1">
                  <a:alpha val="6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1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2D84F74-E982-45A0-9FF4-CCA70D25E92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3" name="任意多边形: 形状 24"/>
          <p:cNvSpPr/>
          <p:nvPr/>
        </p:nvSpPr>
        <p:spPr>
          <a:xfrm>
            <a:off x="0" y="4951172"/>
            <a:ext cx="12192001" cy="1973743"/>
          </a:xfrm>
          <a:custGeom>
            <a:avLst/>
            <a:gdLst>
              <a:gd name="connsiteX0" fmla="*/ 12192001 w 12192001"/>
              <a:gd name="connsiteY0" fmla="*/ 0 h 1973743"/>
              <a:gd name="connsiteX1" fmla="*/ 12192001 w 12192001"/>
              <a:gd name="connsiteY1" fmla="*/ 1973743 h 1973743"/>
              <a:gd name="connsiteX2" fmla="*/ 0 w 12192001"/>
              <a:gd name="connsiteY2" fmla="*/ 1973743 h 1973743"/>
              <a:gd name="connsiteX3" fmla="*/ 0 w 12192001"/>
              <a:gd name="connsiteY3" fmla="*/ 0 h 1973743"/>
              <a:gd name="connsiteX4" fmla="*/ 76695 w 12192001"/>
              <a:gd name="connsiteY4" fmla="*/ 37264 h 1973743"/>
              <a:gd name="connsiteX5" fmla="*/ 6096000 w 12192001"/>
              <a:gd name="connsiteY5" fmla="*/ 1222432 h 1973743"/>
              <a:gd name="connsiteX6" fmla="*/ 12115305 w 12192001"/>
              <a:gd name="connsiteY6" fmla="*/ 37264 h 1973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973743">
                <a:moveTo>
                  <a:pt x="12192001" y="0"/>
                </a:moveTo>
                <a:lnTo>
                  <a:pt x="12192001" y="1973743"/>
                </a:lnTo>
                <a:lnTo>
                  <a:pt x="0" y="1973743"/>
                </a:lnTo>
                <a:lnTo>
                  <a:pt x="0" y="0"/>
                </a:lnTo>
                <a:lnTo>
                  <a:pt x="76695" y="37264"/>
                </a:lnTo>
                <a:cubicBezTo>
                  <a:pt x="1666504" y="773629"/>
                  <a:pt x="3778405" y="1222432"/>
                  <a:pt x="6096000" y="1222432"/>
                </a:cubicBezTo>
                <a:cubicBezTo>
                  <a:pt x="8413595" y="1222432"/>
                  <a:pt x="10525497" y="773629"/>
                  <a:pt x="12115305" y="37264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任意多边形: 形状 25"/>
          <p:cNvSpPr/>
          <p:nvPr/>
        </p:nvSpPr>
        <p:spPr>
          <a:xfrm>
            <a:off x="0" y="5025861"/>
            <a:ext cx="12192001" cy="1890799"/>
          </a:xfrm>
          <a:custGeom>
            <a:avLst/>
            <a:gdLst>
              <a:gd name="connsiteX0" fmla="*/ 12192001 w 12192001"/>
              <a:gd name="connsiteY0" fmla="*/ 0 h 1890799"/>
              <a:gd name="connsiteX1" fmla="*/ 12192001 w 12192001"/>
              <a:gd name="connsiteY1" fmla="*/ 1890799 h 1890799"/>
              <a:gd name="connsiteX2" fmla="*/ 0 w 12192001"/>
              <a:gd name="connsiteY2" fmla="*/ 1890799 h 1890799"/>
              <a:gd name="connsiteX3" fmla="*/ 0 w 12192001"/>
              <a:gd name="connsiteY3" fmla="*/ 0 h 1890799"/>
              <a:gd name="connsiteX4" fmla="*/ 76695 w 12192001"/>
              <a:gd name="connsiteY4" fmla="*/ 37264 h 1890799"/>
              <a:gd name="connsiteX5" fmla="*/ 6096000 w 12192001"/>
              <a:gd name="connsiteY5" fmla="*/ 1222432 h 1890799"/>
              <a:gd name="connsiteX6" fmla="*/ 12115305 w 12192001"/>
              <a:gd name="connsiteY6" fmla="*/ 37264 h 189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890799">
                <a:moveTo>
                  <a:pt x="12192001" y="0"/>
                </a:moveTo>
                <a:lnTo>
                  <a:pt x="12192001" y="1890799"/>
                </a:lnTo>
                <a:lnTo>
                  <a:pt x="0" y="1890799"/>
                </a:lnTo>
                <a:lnTo>
                  <a:pt x="0" y="0"/>
                </a:lnTo>
                <a:lnTo>
                  <a:pt x="76695" y="37264"/>
                </a:lnTo>
                <a:cubicBezTo>
                  <a:pt x="1666504" y="773629"/>
                  <a:pt x="3778405" y="1222432"/>
                  <a:pt x="6096000" y="1222432"/>
                </a:cubicBezTo>
                <a:cubicBezTo>
                  <a:pt x="8413595" y="1222432"/>
                  <a:pt x="10525497" y="773629"/>
                  <a:pt x="12115305" y="372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6" name="组合 55"/>
          <p:cNvGrpSpPr/>
          <p:nvPr/>
        </p:nvGrpSpPr>
        <p:grpSpPr>
          <a:xfrm>
            <a:off x="10339527" y="2920655"/>
            <a:ext cx="1471496" cy="576000"/>
            <a:chOff x="10063047" y="2803148"/>
            <a:chExt cx="1471496" cy="576000"/>
          </a:xfrm>
        </p:grpSpPr>
        <p:sp>
          <p:nvSpPr>
            <p:cNvPr id="57" name="箭头: V 形 29"/>
            <p:cNvSpPr/>
            <p:nvPr/>
          </p:nvSpPr>
          <p:spPr>
            <a:xfrm>
              <a:off x="10063047" y="2803148"/>
              <a:ext cx="479192" cy="576000"/>
            </a:xfrm>
            <a:prstGeom prst="chevron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8" name="箭头: V 形 31"/>
            <p:cNvSpPr/>
            <p:nvPr/>
          </p:nvSpPr>
          <p:spPr>
            <a:xfrm>
              <a:off x="10559199" y="2803148"/>
              <a:ext cx="479192" cy="576000"/>
            </a:xfrm>
            <a:prstGeom prst="chevron">
              <a:avLst>
                <a:gd name="adj" fmla="val 50000"/>
              </a:avLst>
            </a:prstGeom>
            <a:solidFill>
              <a:schemeClr val="accent1">
                <a:lumMod val="100000"/>
                <a:alpha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59" name="箭头: V 形 33"/>
            <p:cNvSpPr/>
            <p:nvPr/>
          </p:nvSpPr>
          <p:spPr>
            <a:xfrm>
              <a:off x="11055351" y="2803148"/>
              <a:ext cx="479192" cy="576000"/>
            </a:xfrm>
            <a:prstGeom prst="chevron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 flipH="1">
            <a:off x="435938" y="2920655"/>
            <a:ext cx="1471496" cy="576000"/>
            <a:chOff x="3352486" y="-1512353"/>
            <a:chExt cx="1471496" cy="576000"/>
          </a:xfrm>
        </p:grpSpPr>
        <p:sp>
          <p:nvSpPr>
            <p:cNvPr id="61" name="箭头: V 形 35"/>
            <p:cNvSpPr/>
            <p:nvPr/>
          </p:nvSpPr>
          <p:spPr>
            <a:xfrm>
              <a:off x="3352486" y="-1512353"/>
              <a:ext cx="479192" cy="576000"/>
            </a:xfrm>
            <a:prstGeom prst="chevron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2" name="箭头: V 形 37"/>
            <p:cNvSpPr/>
            <p:nvPr/>
          </p:nvSpPr>
          <p:spPr>
            <a:xfrm>
              <a:off x="3848638" y="-1512353"/>
              <a:ext cx="479192" cy="576000"/>
            </a:xfrm>
            <a:prstGeom prst="chevron">
              <a:avLst>
                <a:gd name="adj" fmla="val 50000"/>
              </a:avLst>
            </a:prstGeom>
            <a:solidFill>
              <a:schemeClr val="accent1">
                <a:lumMod val="100000"/>
                <a:alpha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63" name="箭头: V 形 39"/>
            <p:cNvSpPr/>
            <p:nvPr/>
          </p:nvSpPr>
          <p:spPr>
            <a:xfrm>
              <a:off x="4344790" y="-1512353"/>
              <a:ext cx="479192" cy="576000"/>
            </a:xfrm>
            <a:prstGeom prst="chevron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64" name="文本占位符 41"/>
          <p:cNvSpPr txBox="1"/>
          <p:nvPr/>
        </p:nvSpPr>
        <p:spPr>
          <a:xfrm>
            <a:off x="1907540" y="2424430"/>
            <a:ext cx="8442325" cy="15684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90204" pitchFamily="34" charset="0"/>
              <a:buNone/>
              <a:defRPr sz="6600" b="1" kern="1200">
                <a:solidFill>
                  <a:schemeClr val="accent1"/>
                </a:solidFill>
                <a:latin typeface="演示新手书" panose="00000500000000000000" pitchFamily="50" charset="-122"/>
                <a:ea typeface="演示新手书" panose="00000500000000000000" pitchFamily="5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000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以人为本</a:t>
            </a:r>
            <a:r>
              <a:rPr lang="en-US" altLang="zh-CN" sz="4000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，</a:t>
            </a:r>
            <a:r>
              <a:rPr lang="zh-CN" altLang="en-US" sz="4000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五育并举</a:t>
            </a:r>
            <a:br>
              <a:rPr lang="en-US" altLang="zh-CN" sz="4000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</a:br>
            <a:r>
              <a:rPr lang="zh-CN" altLang="en-US" sz="4000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全面推进党团班一体化建设发展</a:t>
            </a:r>
            <a:endParaRPr lang="zh-CN" altLang="en-US" sz="4000" dirty="0">
              <a:latin typeface="Times New Roman" panose="02020503050405090304" pitchFamily="18" charset="0"/>
              <a:ea typeface="方正小标宋简体" panose="03000509000000000000" pitchFamily="2" charset="-122"/>
              <a:cs typeface="Times New Roman" panose="02020503050405090304" pitchFamily="18" charset="0"/>
            </a:endParaRPr>
          </a:p>
        </p:txBody>
      </p:sp>
      <p:sp>
        <p:nvSpPr>
          <p:cNvPr id="66" name="矩形: 圆角 46"/>
          <p:cNvSpPr/>
          <p:nvPr/>
        </p:nvSpPr>
        <p:spPr>
          <a:xfrm>
            <a:off x="5232000" y="5333596"/>
            <a:ext cx="1728000" cy="43200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文本占位符 48"/>
          <p:cNvSpPr txBox="1"/>
          <p:nvPr/>
        </p:nvSpPr>
        <p:spPr>
          <a:xfrm>
            <a:off x="4372774" y="5407640"/>
            <a:ext cx="3451225" cy="33972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None/>
              <a:defRPr sz="1800" kern="12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Times New Roman" panose="02020503050405090304" pitchFamily="18" charset="0"/>
                <a:ea typeface="方正小标宋简体" panose="03000509000000000000" pitchFamily="2" charset="-122"/>
                <a:cs typeface="Times New Roman" panose="02020503050405090304" pitchFamily="18" charset="0"/>
              </a:rPr>
              <a:t>2025.12.30</a:t>
            </a:r>
            <a:endParaRPr lang="zh-CN" altLang="en-US" b="1" dirty="0">
              <a:latin typeface="Times New Roman" panose="02020503050405090304" pitchFamily="18" charset="0"/>
              <a:ea typeface="方正小标宋简体" panose="03000509000000000000" pitchFamily="2" charset="-122"/>
              <a:cs typeface="Times New Roman" panose="02020503050405090304" pitchFamily="18" charset="0"/>
            </a:endParaRPr>
          </a:p>
        </p:txBody>
      </p:sp>
      <p:grpSp>
        <p:nvGrpSpPr>
          <p:cNvPr id="68" name="组合 67"/>
          <p:cNvGrpSpPr>
            <a:grpSpLocks noChangeAspect="1"/>
          </p:cNvGrpSpPr>
          <p:nvPr/>
        </p:nvGrpSpPr>
        <p:grpSpPr>
          <a:xfrm>
            <a:off x="4780117" y="640632"/>
            <a:ext cx="2631765" cy="792000"/>
            <a:chOff x="2685028" y="2876682"/>
            <a:chExt cx="5502784" cy="1656004"/>
          </a:xfrm>
        </p:grpSpPr>
        <p:sp>
          <p:nvSpPr>
            <p:cNvPr id="69" name="i$ľïdê"/>
            <p:cNvSpPr/>
            <p:nvPr userDrawn="1"/>
          </p:nvSpPr>
          <p:spPr>
            <a:xfrm>
              <a:off x="4486927" y="2876682"/>
              <a:ext cx="3699559" cy="1174043"/>
            </a:xfrm>
            <a:custGeom>
              <a:avLst/>
              <a:gdLst>
                <a:gd name="connsiteX0" fmla="*/ 3528743 w 3812022"/>
                <a:gd name="connsiteY0" fmla="*/ 1166183 h 1325394"/>
                <a:gd name="connsiteX1" fmla="*/ 3537795 w 3812022"/>
                <a:gd name="connsiteY1" fmla="*/ 1178430 h 1325394"/>
                <a:gd name="connsiteX2" fmla="*/ 3528743 w 3812022"/>
                <a:gd name="connsiteY2" fmla="*/ 1258302 h 1325394"/>
                <a:gd name="connsiteX3" fmla="*/ 3234282 w 3812022"/>
                <a:gd name="connsiteY3" fmla="*/ 1082322 h 1325394"/>
                <a:gd name="connsiteX4" fmla="*/ 3234282 w 3812022"/>
                <a:gd name="connsiteY4" fmla="*/ 1163814 h 1325394"/>
                <a:gd name="connsiteX5" fmla="*/ 3194545 w 3812022"/>
                <a:gd name="connsiteY5" fmla="*/ 1145948 h 1325394"/>
                <a:gd name="connsiteX6" fmla="*/ 3179436 w 3812022"/>
                <a:gd name="connsiteY6" fmla="*/ 1110272 h 1325394"/>
                <a:gd name="connsiteX7" fmla="*/ 3429169 w 3812022"/>
                <a:gd name="connsiteY7" fmla="*/ 1002179 h 1325394"/>
                <a:gd name="connsiteX8" fmla="*/ 3528210 w 3812022"/>
                <a:gd name="connsiteY8" fmla="*/ 1004309 h 1325394"/>
                <a:gd name="connsiteX9" fmla="*/ 3528210 w 3812022"/>
                <a:gd name="connsiteY9" fmla="*/ 1113467 h 1325394"/>
                <a:gd name="connsiteX10" fmla="*/ 3528210 w 3812022"/>
                <a:gd name="connsiteY10" fmla="*/ 1166183 h 1325394"/>
                <a:gd name="connsiteX11" fmla="*/ 3528210 w 3812022"/>
                <a:gd name="connsiteY11" fmla="*/ 1258302 h 1325394"/>
                <a:gd name="connsiteX12" fmla="*/ 3467508 w 3812022"/>
                <a:gd name="connsiteY12" fmla="*/ 1325394 h 1325394"/>
                <a:gd name="connsiteX13" fmla="*/ 3260373 w 3812022"/>
                <a:gd name="connsiteY13" fmla="*/ 1211443 h 1325394"/>
                <a:gd name="connsiteX14" fmla="*/ 3440351 w 3812022"/>
                <a:gd name="connsiteY14" fmla="*/ 1243925 h 1325394"/>
                <a:gd name="connsiteX15" fmla="*/ 3440351 w 3812022"/>
                <a:gd name="connsiteY15" fmla="*/ 1117727 h 1325394"/>
                <a:gd name="connsiteX16" fmla="*/ 3310959 w 3812022"/>
                <a:gd name="connsiteY16" fmla="*/ 1173105 h 1325394"/>
                <a:gd name="connsiteX17" fmla="*/ 3234282 w 3812022"/>
                <a:gd name="connsiteY17" fmla="*/ 1164053 h 1325394"/>
                <a:gd name="connsiteX18" fmla="*/ 3234282 w 3812022"/>
                <a:gd name="connsiteY18" fmla="*/ 1163814 h 1325394"/>
                <a:gd name="connsiteX19" fmla="*/ 3234814 w 3812022"/>
                <a:gd name="connsiteY19" fmla="*/ 1164053 h 1325394"/>
                <a:gd name="connsiteX20" fmla="*/ 3234814 w 3812022"/>
                <a:gd name="connsiteY20" fmla="*/ 1082051 h 1325394"/>
                <a:gd name="connsiteX21" fmla="*/ 3234282 w 3812022"/>
                <a:gd name="connsiteY21" fmla="*/ 1082322 h 1325394"/>
                <a:gd name="connsiteX22" fmla="*/ 3234282 w 3812022"/>
                <a:gd name="connsiteY22" fmla="*/ 1082051 h 1325394"/>
                <a:gd name="connsiteX23" fmla="*/ 3391896 w 3812022"/>
                <a:gd name="connsiteY23" fmla="*/ 1031465 h 1325394"/>
                <a:gd name="connsiteX24" fmla="*/ 3429169 w 3812022"/>
                <a:gd name="connsiteY24" fmla="*/ 1002179 h 1325394"/>
                <a:gd name="connsiteX25" fmla="*/ 3580394 w 3812022"/>
                <a:gd name="connsiteY25" fmla="*/ 994192 h 1325394"/>
                <a:gd name="connsiteX26" fmla="*/ 3644824 w 3812022"/>
                <a:gd name="connsiteY26" fmla="*/ 1024543 h 1325394"/>
                <a:gd name="connsiteX27" fmla="*/ 3528743 w 3812022"/>
                <a:gd name="connsiteY27" fmla="*/ 1113467 h 1325394"/>
                <a:gd name="connsiteX28" fmla="*/ 3528743 w 3812022"/>
                <a:gd name="connsiteY28" fmla="*/ 1004309 h 1325394"/>
                <a:gd name="connsiteX29" fmla="*/ 3580394 w 3812022"/>
                <a:gd name="connsiteY29" fmla="*/ 994192 h 1325394"/>
                <a:gd name="connsiteX30" fmla="*/ 2529346 w 3812022"/>
                <a:gd name="connsiteY30" fmla="*/ 901606 h 1325394"/>
                <a:gd name="connsiteX31" fmla="*/ 2547916 w 3812022"/>
                <a:gd name="connsiteY31" fmla="*/ 909528 h 1325394"/>
                <a:gd name="connsiteX32" fmla="*/ 2608619 w 3812022"/>
                <a:gd name="connsiteY32" fmla="*/ 977152 h 1325394"/>
                <a:gd name="connsiteX33" fmla="*/ 2718842 w 3812022"/>
                <a:gd name="connsiteY33" fmla="*/ 1051700 h 1325394"/>
                <a:gd name="connsiteX34" fmla="*/ 2803506 w 3812022"/>
                <a:gd name="connsiteY34" fmla="*/ 1057557 h 1325394"/>
                <a:gd name="connsiteX35" fmla="*/ 2668256 w 3812022"/>
                <a:gd name="connsiteY35" fmla="*/ 1154468 h 1325394"/>
                <a:gd name="connsiteX36" fmla="*/ 2629918 w 3812022"/>
                <a:gd name="connsiteY36" fmla="*/ 1145416 h 1325394"/>
                <a:gd name="connsiteX37" fmla="*/ 2608619 w 3812022"/>
                <a:gd name="connsiteY37" fmla="*/ 1124649 h 1325394"/>
                <a:gd name="connsiteX38" fmla="*/ 2518629 w 3812022"/>
                <a:gd name="connsiteY38" fmla="*/ 951061 h 1325394"/>
                <a:gd name="connsiteX39" fmla="*/ 2517565 w 3812022"/>
                <a:gd name="connsiteY39" fmla="*/ 903670 h 1325394"/>
                <a:gd name="connsiteX40" fmla="*/ 2529346 w 3812022"/>
                <a:gd name="connsiteY40" fmla="*/ 901606 h 1325394"/>
                <a:gd name="connsiteX41" fmla="*/ 1595483 w 3812022"/>
                <a:gd name="connsiteY41" fmla="*/ 881273 h 1325394"/>
                <a:gd name="connsiteX42" fmla="*/ 1578801 w 3812022"/>
                <a:gd name="connsiteY42" fmla="*/ 881839 h 1325394"/>
                <a:gd name="connsiteX43" fmla="*/ 1563892 w 3812022"/>
                <a:gd name="connsiteY43" fmla="*/ 881839 h 1325394"/>
                <a:gd name="connsiteX44" fmla="*/ 1552710 w 3812022"/>
                <a:gd name="connsiteY44" fmla="*/ 890358 h 1325394"/>
                <a:gd name="connsiteX45" fmla="*/ 1529281 w 3812022"/>
                <a:gd name="connsiteY45" fmla="*/ 1001647 h 1325394"/>
                <a:gd name="connsiteX46" fmla="*/ 1552710 w 3812022"/>
                <a:gd name="connsiteY46" fmla="*/ 992595 h 1325394"/>
                <a:gd name="connsiteX47" fmla="*/ 1578801 w 3812022"/>
                <a:gd name="connsiteY47" fmla="*/ 977685 h 1325394"/>
                <a:gd name="connsiteX48" fmla="*/ 1630452 w 3812022"/>
                <a:gd name="connsiteY48" fmla="*/ 922307 h 1325394"/>
                <a:gd name="connsiteX49" fmla="*/ 1595483 w 3812022"/>
                <a:gd name="connsiteY49" fmla="*/ 881273 h 1325394"/>
                <a:gd name="connsiteX50" fmla="*/ 578273 w 3812022"/>
                <a:gd name="connsiteY50" fmla="*/ 855746 h 1325394"/>
                <a:gd name="connsiteX51" fmla="*/ 576143 w 3812022"/>
                <a:gd name="connsiteY51" fmla="*/ 870122 h 1325394"/>
                <a:gd name="connsiteX52" fmla="*/ 577208 w 3812022"/>
                <a:gd name="connsiteY52" fmla="*/ 885032 h 1325394"/>
                <a:gd name="connsiteX53" fmla="*/ 577208 w 3812022"/>
                <a:gd name="connsiteY53" fmla="*/ 899409 h 1325394"/>
                <a:gd name="connsiteX54" fmla="*/ 583065 w 3812022"/>
                <a:gd name="connsiteY54" fmla="*/ 911656 h 1325394"/>
                <a:gd name="connsiteX55" fmla="*/ 609157 w 3812022"/>
                <a:gd name="connsiteY55" fmla="*/ 921773 h 1325394"/>
                <a:gd name="connsiteX56" fmla="*/ 610222 w 3812022"/>
                <a:gd name="connsiteY56" fmla="*/ 922838 h 1325394"/>
                <a:gd name="connsiteX57" fmla="*/ 610222 w 3812022"/>
                <a:gd name="connsiteY57" fmla="*/ 869058 h 1325394"/>
                <a:gd name="connsiteX58" fmla="*/ 609157 w 3812022"/>
                <a:gd name="connsiteY58" fmla="*/ 866928 h 1325394"/>
                <a:gd name="connsiteX59" fmla="*/ 578273 w 3812022"/>
                <a:gd name="connsiteY59" fmla="*/ 855746 h 1325394"/>
                <a:gd name="connsiteX60" fmla="*/ 3589446 w 3812022"/>
                <a:gd name="connsiteY60" fmla="*/ 757771 h 1325394"/>
                <a:gd name="connsiteX61" fmla="*/ 3566017 w 3812022"/>
                <a:gd name="connsiteY61" fmla="*/ 760965 h 1325394"/>
                <a:gd name="connsiteX62" fmla="*/ 3528743 w 3812022"/>
                <a:gd name="connsiteY62" fmla="*/ 790252 h 1325394"/>
                <a:gd name="connsiteX63" fmla="*/ 3528743 w 3812022"/>
                <a:gd name="connsiteY63" fmla="*/ 790784 h 1325394"/>
                <a:gd name="connsiteX64" fmla="*/ 3469105 w 3812022"/>
                <a:gd name="connsiteY64" fmla="*/ 863734 h 1325394"/>
                <a:gd name="connsiteX65" fmla="*/ 3528743 w 3812022"/>
                <a:gd name="connsiteY65" fmla="*/ 824331 h 1325394"/>
                <a:gd name="connsiteX66" fmla="*/ 3589446 w 3812022"/>
                <a:gd name="connsiteY66" fmla="*/ 757771 h 1325394"/>
                <a:gd name="connsiteX67" fmla="*/ 600104 w 3812022"/>
                <a:gd name="connsiteY67" fmla="*/ 741795 h 1325394"/>
                <a:gd name="connsiteX68" fmla="*/ 601169 w 3812022"/>
                <a:gd name="connsiteY68" fmla="*/ 782796 h 1325394"/>
                <a:gd name="connsiteX69" fmla="*/ 609157 w 3812022"/>
                <a:gd name="connsiteY69" fmla="*/ 785991 h 1325394"/>
                <a:gd name="connsiteX70" fmla="*/ 616079 w 3812022"/>
                <a:gd name="connsiteY70" fmla="*/ 790250 h 1325394"/>
                <a:gd name="connsiteX71" fmla="*/ 620339 w 3812022"/>
                <a:gd name="connsiteY71" fmla="*/ 749782 h 1325394"/>
                <a:gd name="connsiteX72" fmla="*/ 609157 w 3812022"/>
                <a:gd name="connsiteY72" fmla="*/ 742860 h 1325394"/>
                <a:gd name="connsiteX73" fmla="*/ 600104 w 3812022"/>
                <a:gd name="connsiteY73" fmla="*/ 741795 h 1325394"/>
                <a:gd name="connsiteX74" fmla="*/ 3661538 w 3812022"/>
                <a:gd name="connsiteY74" fmla="*/ 687708 h 1325394"/>
                <a:gd name="connsiteX75" fmla="*/ 3722566 w 3812022"/>
                <a:gd name="connsiteY75" fmla="*/ 730614 h 1325394"/>
                <a:gd name="connsiteX76" fmla="*/ 3618732 w 3812022"/>
                <a:gd name="connsiteY76" fmla="*/ 834448 h 1325394"/>
                <a:gd name="connsiteX77" fmla="*/ 3528743 w 3812022"/>
                <a:gd name="connsiteY77" fmla="*/ 887163 h 1325394"/>
                <a:gd name="connsiteX78" fmla="*/ 3402545 w 3812022"/>
                <a:gd name="connsiteY78" fmla="*/ 978217 h 1325394"/>
                <a:gd name="connsiteX79" fmla="*/ 3385506 w 3812022"/>
                <a:gd name="connsiteY79" fmla="*/ 977152 h 1325394"/>
                <a:gd name="connsiteX80" fmla="*/ 3460053 w 3812022"/>
                <a:gd name="connsiteY80" fmla="*/ 875981 h 1325394"/>
                <a:gd name="connsiteX81" fmla="*/ 3455793 w 3812022"/>
                <a:gd name="connsiteY81" fmla="*/ 867994 h 1325394"/>
                <a:gd name="connsiteX82" fmla="*/ 3356752 w 3812022"/>
                <a:gd name="connsiteY82" fmla="*/ 919644 h 1325394"/>
                <a:gd name="connsiteX83" fmla="*/ 3263568 w 3812022"/>
                <a:gd name="connsiteY83" fmla="*/ 925502 h 1325394"/>
                <a:gd name="connsiteX84" fmla="*/ 3238542 w 3812022"/>
                <a:gd name="connsiteY84" fmla="*/ 916450 h 1325394"/>
                <a:gd name="connsiteX85" fmla="*/ 3249724 w 3812022"/>
                <a:gd name="connsiteY85" fmla="*/ 890358 h 1325394"/>
                <a:gd name="connsiteX86" fmla="*/ 3509574 w 3812022"/>
                <a:gd name="connsiteY86" fmla="*/ 757771 h 1325394"/>
                <a:gd name="connsiteX87" fmla="*/ 3528743 w 3812022"/>
                <a:gd name="connsiteY87" fmla="*/ 746588 h 1325394"/>
                <a:gd name="connsiteX88" fmla="*/ 3634706 w 3812022"/>
                <a:gd name="connsiteY88" fmla="*/ 690146 h 1325394"/>
                <a:gd name="connsiteX89" fmla="*/ 3661538 w 3812022"/>
                <a:gd name="connsiteY89" fmla="*/ 687708 h 1325394"/>
                <a:gd name="connsiteX90" fmla="*/ 3106487 w 3812022"/>
                <a:gd name="connsiteY90" fmla="*/ 648612 h 1325394"/>
                <a:gd name="connsiteX91" fmla="*/ 3233749 w 3812022"/>
                <a:gd name="connsiteY91" fmla="*/ 667781 h 1325394"/>
                <a:gd name="connsiteX92" fmla="*/ 3234814 w 3812022"/>
                <a:gd name="connsiteY92" fmla="*/ 665652 h 1325394"/>
                <a:gd name="connsiteX93" fmla="*/ 3234814 w 3812022"/>
                <a:gd name="connsiteY93" fmla="*/ 750848 h 1325394"/>
                <a:gd name="connsiteX94" fmla="*/ 3225762 w 3812022"/>
                <a:gd name="connsiteY94" fmla="*/ 789187 h 1325394"/>
                <a:gd name="connsiteX95" fmla="*/ 3208723 w 3812022"/>
                <a:gd name="connsiteY95" fmla="*/ 792382 h 1325394"/>
                <a:gd name="connsiteX96" fmla="*/ 3106487 w 3812022"/>
                <a:gd name="connsiteY96" fmla="*/ 661924 h 1325394"/>
                <a:gd name="connsiteX97" fmla="*/ 3106487 w 3812022"/>
                <a:gd name="connsiteY97" fmla="*/ 651807 h 1325394"/>
                <a:gd name="connsiteX98" fmla="*/ 3106487 w 3812022"/>
                <a:gd name="connsiteY98" fmla="*/ 648612 h 1325394"/>
                <a:gd name="connsiteX99" fmla="*/ 1575074 w 3812022"/>
                <a:gd name="connsiteY99" fmla="*/ 608144 h 1325394"/>
                <a:gd name="connsiteX100" fmla="*/ 1552710 w 3812022"/>
                <a:gd name="connsiteY100" fmla="*/ 616131 h 1325394"/>
                <a:gd name="connsiteX101" fmla="*/ 1527684 w 3812022"/>
                <a:gd name="connsiteY101" fmla="*/ 671509 h 1325394"/>
                <a:gd name="connsiteX102" fmla="*/ 1552710 w 3812022"/>
                <a:gd name="connsiteY102" fmla="*/ 655535 h 1325394"/>
                <a:gd name="connsiteX103" fmla="*/ 1575074 w 3812022"/>
                <a:gd name="connsiteY103" fmla="*/ 608144 h 1325394"/>
                <a:gd name="connsiteX104" fmla="*/ 2635775 w 3812022"/>
                <a:gd name="connsiteY104" fmla="*/ 472893 h 1325394"/>
                <a:gd name="connsiteX105" fmla="*/ 2689556 w 3812022"/>
                <a:gd name="connsiteY105" fmla="*/ 508037 h 1325394"/>
                <a:gd name="connsiteX106" fmla="*/ 2608619 w 3812022"/>
                <a:gd name="connsiteY106" fmla="*/ 661392 h 1325394"/>
                <a:gd name="connsiteX107" fmla="*/ 2608619 w 3812022"/>
                <a:gd name="connsiteY107" fmla="*/ 553830 h 1325394"/>
                <a:gd name="connsiteX108" fmla="*/ 2635775 w 3812022"/>
                <a:gd name="connsiteY108" fmla="*/ 472893 h 1325394"/>
                <a:gd name="connsiteX109" fmla="*/ 1655479 w 3812022"/>
                <a:gd name="connsiteY109" fmla="*/ 448932 h 1325394"/>
                <a:gd name="connsiteX110" fmla="*/ 1578801 w 3812022"/>
                <a:gd name="connsiteY110" fmla="*/ 495257 h 1325394"/>
                <a:gd name="connsiteX111" fmla="*/ 1552710 w 3812022"/>
                <a:gd name="connsiteY111" fmla="*/ 523480 h 1325394"/>
                <a:gd name="connsiteX112" fmla="*/ 1542061 w 3812022"/>
                <a:gd name="connsiteY112" fmla="*/ 562351 h 1325394"/>
                <a:gd name="connsiteX113" fmla="*/ 1552177 w 3812022"/>
                <a:gd name="connsiteY113" fmla="*/ 558091 h 1325394"/>
                <a:gd name="connsiteX114" fmla="*/ 1578269 w 3812022"/>
                <a:gd name="connsiteY114" fmla="*/ 545844 h 1325394"/>
                <a:gd name="connsiteX115" fmla="*/ 1642699 w 3812022"/>
                <a:gd name="connsiteY115" fmla="*/ 481413 h 1325394"/>
                <a:gd name="connsiteX116" fmla="*/ 1667726 w 3812022"/>
                <a:gd name="connsiteY116" fmla="*/ 461179 h 1325394"/>
                <a:gd name="connsiteX117" fmla="*/ 1666661 w 3812022"/>
                <a:gd name="connsiteY117" fmla="*/ 449997 h 1325394"/>
                <a:gd name="connsiteX118" fmla="*/ 1655479 w 3812022"/>
                <a:gd name="connsiteY118" fmla="*/ 448932 h 1325394"/>
                <a:gd name="connsiteX119" fmla="*/ 3171982 w 3812022"/>
                <a:gd name="connsiteY119" fmla="*/ 389826 h 1325394"/>
                <a:gd name="connsiteX120" fmla="*/ 3189021 w 3812022"/>
                <a:gd name="connsiteY120" fmla="*/ 403138 h 1325394"/>
                <a:gd name="connsiteX121" fmla="*/ 3234814 w 3812022"/>
                <a:gd name="connsiteY121" fmla="*/ 454789 h 1325394"/>
                <a:gd name="connsiteX122" fmla="*/ 3313621 w 3812022"/>
                <a:gd name="connsiteY122" fmla="*/ 520285 h 1325394"/>
                <a:gd name="connsiteX123" fmla="*/ 3234814 w 3812022"/>
                <a:gd name="connsiteY123" fmla="*/ 600156 h 1325394"/>
                <a:gd name="connsiteX124" fmla="*/ 3233749 w 3812022"/>
                <a:gd name="connsiteY124" fmla="*/ 600156 h 1325394"/>
                <a:gd name="connsiteX125" fmla="*/ 3230554 w 3812022"/>
                <a:gd name="connsiteY125" fmla="*/ 538389 h 1325394"/>
                <a:gd name="connsiteX126" fmla="*/ 3171982 w 3812022"/>
                <a:gd name="connsiteY126" fmla="*/ 389826 h 1325394"/>
                <a:gd name="connsiteX127" fmla="*/ 2558565 w 3812022"/>
                <a:gd name="connsiteY127" fmla="*/ 235940 h 1325394"/>
                <a:gd name="connsiteX128" fmla="*/ 2599034 w 3812022"/>
                <a:gd name="connsiteY128" fmla="*/ 279603 h 1325394"/>
                <a:gd name="connsiteX129" fmla="*/ 2550578 w 3812022"/>
                <a:gd name="connsiteY129" fmla="*/ 565545 h 1325394"/>
                <a:gd name="connsiteX130" fmla="*/ 2551643 w 3812022"/>
                <a:gd name="connsiteY130" fmla="*/ 586845 h 1325394"/>
                <a:gd name="connsiteX131" fmla="*/ 2608086 w 3812022"/>
                <a:gd name="connsiteY131" fmla="*/ 553298 h 1325394"/>
                <a:gd name="connsiteX132" fmla="*/ 2608086 w 3812022"/>
                <a:gd name="connsiteY132" fmla="*/ 660327 h 1325394"/>
                <a:gd name="connsiteX133" fmla="*/ 2497863 w 3812022"/>
                <a:gd name="connsiteY133" fmla="*/ 743394 h 1325394"/>
                <a:gd name="connsiteX134" fmla="*/ 2447277 w 3812022"/>
                <a:gd name="connsiteY134" fmla="*/ 890891 h 1325394"/>
                <a:gd name="connsiteX135" fmla="*/ 2113411 w 3812022"/>
                <a:gd name="connsiteY135" fmla="*/ 1193339 h 1325394"/>
                <a:gd name="connsiteX136" fmla="*/ 2110217 w 3812022"/>
                <a:gd name="connsiteY136" fmla="*/ 1183222 h 1325394"/>
                <a:gd name="connsiteX137" fmla="*/ 2114476 w 3812022"/>
                <a:gd name="connsiteY137" fmla="*/ 1174170 h 1325394"/>
                <a:gd name="connsiteX138" fmla="*/ 2394562 w 3812022"/>
                <a:gd name="connsiteY138" fmla="*/ 811551 h 1325394"/>
                <a:gd name="connsiteX139" fmla="*/ 2393497 w 3812022"/>
                <a:gd name="connsiteY139" fmla="*/ 801434 h 1325394"/>
                <a:gd name="connsiteX140" fmla="*/ 2250259 w 3812022"/>
                <a:gd name="connsiteY140" fmla="*/ 827526 h 1325394"/>
                <a:gd name="connsiteX141" fmla="*/ 2286467 w 3812022"/>
                <a:gd name="connsiteY141" fmla="*/ 748719 h 1325394"/>
                <a:gd name="connsiteX142" fmla="*/ 2433965 w 3812022"/>
                <a:gd name="connsiteY142" fmla="*/ 653937 h 1325394"/>
                <a:gd name="connsiteX143" fmla="*/ 2525019 w 3812022"/>
                <a:gd name="connsiteY143" fmla="*/ 300370 h 1325394"/>
                <a:gd name="connsiteX144" fmla="*/ 2558565 w 3812022"/>
                <a:gd name="connsiteY144" fmla="*/ 235940 h 1325394"/>
                <a:gd name="connsiteX145" fmla="*/ 3528210 w 3812022"/>
                <a:gd name="connsiteY145" fmla="*/ 194459 h 1325394"/>
                <a:gd name="connsiteX146" fmla="*/ 3528210 w 3812022"/>
                <a:gd name="connsiteY146" fmla="*/ 484076 h 1325394"/>
                <a:gd name="connsiteX147" fmla="*/ 3528743 w 3812022"/>
                <a:gd name="connsiteY147" fmla="*/ 483543 h 1325394"/>
                <a:gd name="connsiteX148" fmla="*/ 3528743 w 3812022"/>
                <a:gd name="connsiteY148" fmla="*/ 484076 h 1325394"/>
                <a:gd name="connsiteX149" fmla="*/ 3495197 w 3812022"/>
                <a:gd name="connsiteY149" fmla="*/ 562883 h 1325394"/>
                <a:gd name="connsiteX150" fmla="*/ 3517161 w 3812022"/>
                <a:gd name="connsiteY150" fmla="*/ 553165 h 1325394"/>
                <a:gd name="connsiteX151" fmla="*/ 3528210 w 3812022"/>
                <a:gd name="connsiteY151" fmla="*/ 540085 h 1325394"/>
                <a:gd name="connsiteX152" fmla="*/ 3528210 w 3812022"/>
                <a:gd name="connsiteY152" fmla="*/ 656599 h 1325394"/>
                <a:gd name="connsiteX153" fmla="*/ 3528743 w 3812022"/>
                <a:gd name="connsiteY153" fmla="*/ 656327 h 1325394"/>
                <a:gd name="connsiteX154" fmla="*/ 3528743 w 3812022"/>
                <a:gd name="connsiteY154" fmla="*/ 656599 h 1325394"/>
                <a:gd name="connsiteX155" fmla="*/ 3406273 w 3812022"/>
                <a:gd name="connsiteY155" fmla="*/ 719432 h 1325394"/>
                <a:gd name="connsiteX156" fmla="*/ 3403078 w 3812022"/>
                <a:gd name="connsiteY156" fmla="*/ 707185 h 1325394"/>
                <a:gd name="connsiteX157" fmla="*/ 3496262 w 3812022"/>
                <a:gd name="connsiteY157" fmla="*/ 620391 h 1325394"/>
                <a:gd name="connsiteX158" fmla="*/ 3394026 w 3812022"/>
                <a:gd name="connsiteY158" fmla="*/ 629443 h 1325394"/>
                <a:gd name="connsiteX159" fmla="*/ 3246529 w 3812022"/>
                <a:gd name="connsiteY159" fmla="*/ 710380 h 1325394"/>
                <a:gd name="connsiteX160" fmla="*/ 3235347 w 3812022"/>
                <a:gd name="connsiteY160" fmla="*/ 750848 h 1325394"/>
                <a:gd name="connsiteX161" fmla="*/ 3235347 w 3812022"/>
                <a:gd name="connsiteY161" fmla="*/ 665652 h 1325394"/>
                <a:gd name="connsiteX162" fmla="*/ 3367934 w 3812022"/>
                <a:gd name="connsiteY162" fmla="*/ 560753 h 1325394"/>
                <a:gd name="connsiteX163" fmla="*/ 3370064 w 3812022"/>
                <a:gd name="connsiteY163" fmla="*/ 524544 h 1325394"/>
                <a:gd name="connsiteX164" fmla="*/ 3419585 w 3812022"/>
                <a:gd name="connsiteY164" fmla="*/ 520285 h 1325394"/>
                <a:gd name="connsiteX165" fmla="*/ 3511704 w 3812022"/>
                <a:gd name="connsiteY165" fmla="*/ 329123 h 1325394"/>
                <a:gd name="connsiteX166" fmla="*/ 3411598 w 3812022"/>
                <a:gd name="connsiteY166" fmla="*/ 341370 h 1325394"/>
                <a:gd name="connsiteX167" fmla="*/ 3447806 w 3812022"/>
                <a:gd name="connsiteY167" fmla="*/ 282798 h 1325394"/>
                <a:gd name="connsiteX168" fmla="*/ 52315 w 3812022"/>
                <a:gd name="connsiteY168" fmla="*/ 184090 h 1325394"/>
                <a:gd name="connsiteX169" fmla="*/ 88391 w 3812022"/>
                <a:gd name="connsiteY169" fmla="*/ 188017 h 1325394"/>
                <a:gd name="connsiteX170" fmla="*/ 158146 w 3812022"/>
                <a:gd name="connsiteY170" fmla="*/ 272682 h 1325394"/>
                <a:gd name="connsiteX171" fmla="*/ 137912 w 3812022"/>
                <a:gd name="connsiteY171" fmla="*/ 296111 h 1325394"/>
                <a:gd name="connsiteX172" fmla="*/ 102768 w 3812022"/>
                <a:gd name="connsiteY172" fmla="*/ 308358 h 1325394"/>
                <a:gd name="connsiteX173" fmla="*/ 88391 w 3812022"/>
                <a:gd name="connsiteY173" fmla="*/ 309423 h 1325394"/>
                <a:gd name="connsiteX174" fmla="*/ 81469 w 3812022"/>
                <a:gd name="connsiteY174" fmla="*/ 309423 h 1325394"/>
                <a:gd name="connsiteX175" fmla="*/ 65494 w 3812022"/>
                <a:gd name="connsiteY175" fmla="*/ 299306 h 1325394"/>
                <a:gd name="connsiteX176" fmla="*/ 18636 w 3812022"/>
                <a:gd name="connsiteY176" fmla="*/ 186952 h 1325394"/>
                <a:gd name="connsiteX177" fmla="*/ 52315 w 3812022"/>
                <a:gd name="connsiteY177" fmla="*/ 184090 h 1325394"/>
                <a:gd name="connsiteX178" fmla="*/ 697548 w 3812022"/>
                <a:gd name="connsiteY178" fmla="*/ 95897 h 1325394"/>
                <a:gd name="connsiteX179" fmla="*/ 698613 w 3812022"/>
                <a:gd name="connsiteY179" fmla="*/ 166717 h 1325394"/>
                <a:gd name="connsiteX180" fmla="*/ 712990 w 3812022"/>
                <a:gd name="connsiteY180" fmla="*/ 157665 h 1325394"/>
                <a:gd name="connsiteX181" fmla="*/ 727367 w 3812022"/>
                <a:gd name="connsiteY181" fmla="*/ 144353 h 1325394"/>
                <a:gd name="connsiteX182" fmla="*/ 712990 w 3812022"/>
                <a:gd name="connsiteY182" fmla="*/ 99092 h 1325394"/>
                <a:gd name="connsiteX183" fmla="*/ 697548 w 3812022"/>
                <a:gd name="connsiteY183" fmla="*/ 95897 h 1325394"/>
                <a:gd name="connsiteX184" fmla="*/ 1785205 w 3812022"/>
                <a:gd name="connsiteY184" fmla="*/ 42774 h 1325394"/>
                <a:gd name="connsiteX185" fmla="*/ 1825341 w 3812022"/>
                <a:gd name="connsiteY185" fmla="*/ 84183 h 1325394"/>
                <a:gd name="connsiteX186" fmla="*/ 1779015 w 3812022"/>
                <a:gd name="connsiteY186" fmla="*/ 158730 h 1325394"/>
                <a:gd name="connsiteX187" fmla="*/ 1835458 w 3812022"/>
                <a:gd name="connsiteY187" fmla="*/ 118262 h 1325394"/>
                <a:gd name="connsiteX188" fmla="*/ 1895628 w 3812022"/>
                <a:gd name="connsiteY188" fmla="*/ 150211 h 1325394"/>
                <a:gd name="connsiteX189" fmla="*/ 1895628 w 3812022"/>
                <a:gd name="connsiteY189" fmla="*/ 158198 h 1325394"/>
                <a:gd name="connsiteX190" fmla="*/ 1873264 w 3812022"/>
                <a:gd name="connsiteY190" fmla="*/ 191744 h 1325394"/>
                <a:gd name="connsiteX191" fmla="*/ 1646959 w 3812022"/>
                <a:gd name="connsiteY191" fmla="*/ 304097 h 1325394"/>
                <a:gd name="connsiteX192" fmla="*/ 1578269 w 3812022"/>
                <a:gd name="connsiteY192" fmla="*/ 388761 h 1325394"/>
                <a:gd name="connsiteX193" fmla="*/ 1552177 w 3812022"/>
                <a:gd name="connsiteY193" fmla="*/ 408996 h 1325394"/>
                <a:gd name="connsiteX194" fmla="*/ 1536203 w 3812022"/>
                <a:gd name="connsiteY194" fmla="*/ 450529 h 1325394"/>
                <a:gd name="connsiteX195" fmla="*/ 1552177 w 3812022"/>
                <a:gd name="connsiteY195" fmla="*/ 446269 h 1325394"/>
                <a:gd name="connsiteX196" fmla="*/ 1578269 w 3812022"/>
                <a:gd name="connsiteY196" fmla="*/ 432957 h 1325394"/>
                <a:gd name="connsiteX197" fmla="*/ 1765170 w 3812022"/>
                <a:gd name="connsiteY197" fmla="*/ 431892 h 1325394"/>
                <a:gd name="connsiteX198" fmla="*/ 1742807 w 3812022"/>
                <a:gd name="connsiteY198" fmla="*/ 521882 h 1325394"/>
                <a:gd name="connsiteX199" fmla="*/ 1578269 w 3812022"/>
                <a:gd name="connsiteY199" fmla="*/ 711978 h 1325394"/>
                <a:gd name="connsiteX200" fmla="*/ 1552177 w 3812022"/>
                <a:gd name="connsiteY200" fmla="*/ 732212 h 1325394"/>
                <a:gd name="connsiteX201" fmla="*/ 1552177 w 3812022"/>
                <a:gd name="connsiteY201" fmla="*/ 744459 h 1325394"/>
                <a:gd name="connsiteX202" fmla="*/ 1578269 w 3812022"/>
                <a:gd name="connsiteY202" fmla="*/ 737537 h 1325394"/>
                <a:gd name="connsiteX203" fmla="*/ 1734819 w 3812022"/>
                <a:gd name="connsiteY203" fmla="*/ 654470 h 1325394"/>
                <a:gd name="connsiteX204" fmla="*/ 1767300 w 3812022"/>
                <a:gd name="connsiteY204" fmla="*/ 708250 h 1325394"/>
                <a:gd name="connsiteX205" fmla="*/ 1648024 w 3812022"/>
                <a:gd name="connsiteY205" fmla="*/ 823266 h 1325394"/>
                <a:gd name="connsiteX206" fmla="*/ 1726832 w 3812022"/>
                <a:gd name="connsiteY206" fmla="*/ 893021 h 1325394"/>
                <a:gd name="connsiteX207" fmla="*/ 1578269 w 3812022"/>
                <a:gd name="connsiteY207" fmla="*/ 1037323 h 1325394"/>
                <a:gd name="connsiteX208" fmla="*/ 1552177 w 3812022"/>
                <a:gd name="connsiteY208" fmla="*/ 1054362 h 1325394"/>
                <a:gd name="connsiteX209" fmla="*/ 1528749 w 3812022"/>
                <a:gd name="connsiteY209" fmla="*/ 1070337 h 1325394"/>
                <a:gd name="connsiteX210" fmla="*/ 1518631 w 3812022"/>
                <a:gd name="connsiteY210" fmla="*/ 1185352 h 1325394"/>
                <a:gd name="connsiteX211" fmla="*/ 1521826 w 3812022"/>
                <a:gd name="connsiteY211" fmla="*/ 1284393 h 1325394"/>
                <a:gd name="connsiteX212" fmla="*/ 1499462 w 3812022"/>
                <a:gd name="connsiteY212" fmla="*/ 1313680 h 1325394"/>
                <a:gd name="connsiteX213" fmla="*/ 1437694 w 3812022"/>
                <a:gd name="connsiteY213" fmla="*/ 1117727 h 1325394"/>
                <a:gd name="connsiteX214" fmla="*/ 1380187 w 3812022"/>
                <a:gd name="connsiteY214" fmla="*/ 1071402 h 1325394"/>
                <a:gd name="connsiteX215" fmla="*/ 1437694 w 3812022"/>
                <a:gd name="connsiteY215" fmla="*/ 1051167 h 1325394"/>
                <a:gd name="connsiteX216" fmla="*/ 1434500 w 3812022"/>
                <a:gd name="connsiteY216" fmla="*/ 916982 h 1325394"/>
                <a:gd name="connsiteX217" fmla="*/ 1285938 w 3812022"/>
                <a:gd name="connsiteY217" fmla="*/ 1011764 h 1325394"/>
                <a:gd name="connsiteX218" fmla="*/ 1167727 w 3812022"/>
                <a:gd name="connsiteY218" fmla="*/ 1035193 h 1325394"/>
                <a:gd name="connsiteX219" fmla="*/ 1169857 w 3812022"/>
                <a:gd name="connsiteY219" fmla="*/ 1024011 h 1325394"/>
                <a:gd name="connsiteX220" fmla="*/ 1422253 w 3812022"/>
                <a:gd name="connsiteY220" fmla="*/ 824863 h 1325394"/>
                <a:gd name="connsiteX221" fmla="*/ 1397226 w 3812022"/>
                <a:gd name="connsiteY221" fmla="*/ 814746 h 1325394"/>
                <a:gd name="connsiteX222" fmla="*/ 1397226 w 3812022"/>
                <a:gd name="connsiteY222" fmla="*/ 802499 h 1325394"/>
                <a:gd name="connsiteX223" fmla="*/ 1427577 w 3812022"/>
                <a:gd name="connsiteY223" fmla="*/ 779070 h 1325394"/>
                <a:gd name="connsiteX224" fmla="*/ 1435565 w 3812022"/>
                <a:gd name="connsiteY224" fmla="*/ 692276 h 1325394"/>
                <a:gd name="connsiteX225" fmla="*/ 1289133 w 3812022"/>
                <a:gd name="connsiteY225" fmla="*/ 782265 h 1325394"/>
                <a:gd name="connsiteX226" fmla="*/ 1153883 w 3812022"/>
                <a:gd name="connsiteY226" fmla="*/ 833916 h 1325394"/>
                <a:gd name="connsiteX227" fmla="*/ 1156013 w 3812022"/>
                <a:gd name="connsiteY227" fmla="*/ 808889 h 1325394"/>
                <a:gd name="connsiteX228" fmla="*/ 1263041 w 3812022"/>
                <a:gd name="connsiteY228" fmla="*/ 748186 h 1325394"/>
                <a:gd name="connsiteX229" fmla="*/ 1306704 w 3812022"/>
                <a:gd name="connsiteY229" fmla="*/ 656067 h 1325394"/>
                <a:gd name="connsiteX230" fmla="*/ 1323744 w 3812022"/>
                <a:gd name="connsiteY230" fmla="*/ 676302 h 1325394"/>
                <a:gd name="connsiteX231" fmla="*/ 1440889 w 3812022"/>
                <a:gd name="connsiteY231" fmla="*/ 435620 h 1325394"/>
                <a:gd name="connsiteX232" fmla="*/ 1523956 w 3812022"/>
                <a:gd name="connsiteY232" fmla="*/ 343501 h 1325394"/>
                <a:gd name="connsiteX233" fmla="*/ 1376459 w 3812022"/>
                <a:gd name="connsiteY233" fmla="*/ 458516 h 1325394"/>
                <a:gd name="connsiteX234" fmla="*/ 1348238 w 3812022"/>
                <a:gd name="connsiteY234" fmla="*/ 446269 h 1325394"/>
                <a:gd name="connsiteX235" fmla="*/ 1161337 w 3812022"/>
                <a:gd name="connsiteY235" fmla="*/ 469698 h 1325394"/>
                <a:gd name="connsiteX236" fmla="*/ 1161337 w 3812022"/>
                <a:gd name="connsiteY236" fmla="*/ 459581 h 1325394"/>
                <a:gd name="connsiteX237" fmla="*/ 1337056 w 3812022"/>
                <a:gd name="connsiteY237" fmla="*/ 376514 h 1325394"/>
                <a:gd name="connsiteX238" fmla="*/ 1363147 w 3812022"/>
                <a:gd name="connsiteY238" fmla="*/ 194406 h 1325394"/>
                <a:gd name="connsiteX239" fmla="*/ 1453136 w 3812022"/>
                <a:gd name="connsiteY239" fmla="*/ 312617 h 1325394"/>
                <a:gd name="connsiteX240" fmla="*/ 1552177 w 3812022"/>
                <a:gd name="connsiteY240" fmla="*/ 273213 h 1325394"/>
                <a:gd name="connsiteX241" fmla="*/ 1578269 w 3812022"/>
                <a:gd name="connsiteY241" fmla="*/ 263096 h 1325394"/>
                <a:gd name="connsiteX242" fmla="*/ 1596374 w 3812022"/>
                <a:gd name="connsiteY242" fmla="*/ 256174 h 1325394"/>
                <a:gd name="connsiteX243" fmla="*/ 1760911 w 3812022"/>
                <a:gd name="connsiteY243" fmla="*/ 45844 h 1325394"/>
                <a:gd name="connsiteX244" fmla="*/ 1785205 w 3812022"/>
                <a:gd name="connsiteY244" fmla="*/ 42774 h 1325394"/>
                <a:gd name="connsiteX245" fmla="*/ 677122 w 3812022"/>
                <a:gd name="connsiteY245" fmla="*/ 5334 h 1325394"/>
                <a:gd name="connsiteX246" fmla="*/ 708198 w 3812022"/>
                <a:gd name="connsiteY246" fmla="*/ 55428 h 1325394"/>
                <a:gd name="connsiteX247" fmla="*/ 712458 w 3812022"/>
                <a:gd name="connsiteY247" fmla="*/ 55428 h 1325394"/>
                <a:gd name="connsiteX248" fmla="*/ 836526 w 3812022"/>
                <a:gd name="connsiteY248" fmla="*/ 143288 h 1325394"/>
                <a:gd name="connsiteX249" fmla="*/ 712458 w 3812022"/>
                <a:gd name="connsiteY249" fmla="*/ 269485 h 1325394"/>
                <a:gd name="connsiteX250" fmla="*/ 690094 w 3812022"/>
                <a:gd name="connsiteY250" fmla="*/ 280667 h 1325394"/>
                <a:gd name="connsiteX251" fmla="*/ 668794 w 3812022"/>
                <a:gd name="connsiteY251" fmla="*/ 420177 h 1325394"/>
                <a:gd name="connsiteX252" fmla="*/ 666664 w 3812022"/>
                <a:gd name="connsiteY252" fmla="*/ 435086 h 1325394"/>
                <a:gd name="connsiteX253" fmla="*/ 662405 w 3812022"/>
                <a:gd name="connsiteY253" fmla="*/ 440944 h 1325394"/>
                <a:gd name="connsiteX254" fmla="*/ 608624 w 3812022"/>
                <a:gd name="connsiteY254" fmla="*/ 524011 h 1325394"/>
                <a:gd name="connsiteX255" fmla="*/ 579338 w 3812022"/>
                <a:gd name="connsiteY255" fmla="*/ 591636 h 1325394"/>
                <a:gd name="connsiteX256" fmla="*/ 608624 w 3812022"/>
                <a:gd name="connsiteY256" fmla="*/ 570336 h 1325394"/>
                <a:gd name="connsiteX257" fmla="*/ 712458 w 3812022"/>
                <a:gd name="connsiteY257" fmla="*/ 512829 h 1325394"/>
                <a:gd name="connsiteX258" fmla="*/ 716718 w 3812022"/>
                <a:gd name="connsiteY258" fmla="*/ 511764 h 1325394"/>
                <a:gd name="connsiteX259" fmla="*/ 712458 w 3812022"/>
                <a:gd name="connsiteY259" fmla="*/ 579389 h 1325394"/>
                <a:gd name="connsiteX260" fmla="*/ 660807 w 3812022"/>
                <a:gd name="connsiteY260" fmla="*/ 645949 h 1325394"/>
                <a:gd name="connsiteX261" fmla="*/ 704471 w 3812022"/>
                <a:gd name="connsiteY261" fmla="*/ 713573 h 1325394"/>
                <a:gd name="connsiteX262" fmla="*/ 710328 w 3812022"/>
                <a:gd name="connsiteY262" fmla="*/ 1175233 h 1325394"/>
                <a:gd name="connsiteX263" fmla="*/ 625663 w 3812022"/>
                <a:gd name="connsiteY263" fmla="*/ 1217832 h 1325394"/>
                <a:gd name="connsiteX264" fmla="*/ 608624 w 3812022"/>
                <a:gd name="connsiteY264" fmla="*/ 1200792 h 1325394"/>
                <a:gd name="connsiteX265" fmla="*/ 561233 w 3812022"/>
                <a:gd name="connsiteY265" fmla="*/ 1090569 h 1325394"/>
                <a:gd name="connsiteX266" fmla="*/ 608624 w 3812022"/>
                <a:gd name="connsiteY266" fmla="*/ 1105479 h 1325394"/>
                <a:gd name="connsiteX267" fmla="*/ 610754 w 3812022"/>
                <a:gd name="connsiteY267" fmla="*/ 1105479 h 1325394"/>
                <a:gd name="connsiteX268" fmla="*/ 608624 w 3812022"/>
                <a:gd name="connsiteY268" fmla="*/ 1008567 h 1325394"/>
                <a:gd name="connsiteX269" fmla="*/ 606494 w 3812022"/>
                <a:gd name="connsiteY269" fmla="*/ 1005372 h 1325394"/>
                <a:gd name="connsiteX270" fmla="*/ 555909 w 3812022"/>
                <a:gd name="connsiteY270" fmla="*/ 972891 h 1325394"/>
                <a:gd name="connsiteX271" fmla="*/ 543662 w 3812022"/>
                <a:gd name="connsiteY271" fmla="*/ 973956 h 1325394"/>
                <a:gd name="connsiteX272" fmla="*/ 518635 w 3812022"/>
                <a:gd name="connsiteY272" fmla="*/ 1072997 h 1325394"/>
                <a:gd name="connsiteX273" fmla="*/ 449945 w 3812022"/>
                <a:gd name="connsiteY273" fmla="*/ 1246586 h 1325394"/>
                <a:gd name="connsiteX274" fmla="*/ 419594 w 3812022"/>
                <a:gd name="connsiteY274" fmla="*/ 1188013 h 1325394"/>
                <a:gd name="connsiteX275" fmla="*/ 500531 w 3812022"/>
                <a:gd name="connsiteY275" fmla="*/ 866928 h 1325394"/>
                <a:gd name="connsiteX276" fmla="*/ 542064 w 3812022"/>
                <a:gd name="connsiteY276" fmla="*/ 734340 h 1325394"/>
                <a:gd name="connsiteX277" fmla="*/ 438230 w 3812022"/>
                <a:gd name="connsiteY277" fmla="*/ 730080 h 1325394"/>
                <a:gd name="connsiteX278" fmla="*/ 439296 w 3812022"/>
                <a:gd name="connsiteY278" fmla="*/ 709846 h 1325394"/>
                <a:gd name="connsiteX279" fmla="*/ 487751 w 3812022"/>
                <a:gd name="connsiteY279" fmla="*/ 504841 h 1325394"/>
                <a:gd name="connsiteX280" fmla="*/ 494673 w 3812022"/>
                <a:gd name="connsiteY280" fmla="*/ 487802 h 1325394"/>
                <a:gd name="connsiteX281" fmla="*/ 520765 w 3812022"/>
                <a:gd name="connsiteY281" fmla="*/ 410060 h 1325394"/>
                <a:gd name="connsiteX282" fmla="*/ 410542 w 3812022"/>
                <a:gd name="connsiteY282" fmla="*/ 492062 h 1325394"/>
                <a:gd name="connsiteX283" fmla="*/ 317358 w 3812022"/>
                <a:gd name="connsiteY283" fmla="*/ 562882 h 1325394"/>
                <a:gd name="connsiteX284" fmla="*/ 217251 w 3812022"/>
                <a:gd name="connsiteY284" fmla="*/ 666715 h 1325394"/>
                <a:gd name="connsiteX285" fmla="*/ 155484 w 3812022"/>
                <a:gd name="connsiteY285" fmla="*/ 1054893 h 1325394"/>
                <a:gd name="connsiteX286" fmla="*/ 136314 w 3812022"/>
                <a:gd name="connsiteY286" fmla="*/ 1180026 h 1325394"/>
                <a:gd name="connsiteX287" fmla="*/ 100106 w 3812022"/>
                <a:gd name="connsiteY287" fmla="*/ 1312613 h 1325394"/>
                <a:gd name="connsiteX288" fmla="*/ 87859 w 3812022"/>
                <a:gd name="connsiteY288" fmla="*/ 1305691 h 1325394"/>
                <a:gd name="connsiteX289" fmla="*/ 21299 w 3812022"/>
                <a:gd name="connsiteY289" fmla="*/ 1256170 h 1325394"/>
                <a:gd name="connsiteX290" fmla="*/ 1064 w 3812022"/>
                <a:gd name="connsiteY290" fmla="*/ 1121985 h 1325394"/>
                <a:gd name="connsiteX291" fmla="*/ 2129 w 3812022"/>
                <a:gd name="connsiteY291" fmla="*/ 1009632 h 1325394"/>
                <a:gd name="connsiteX292" fmla="*/ 6389 w 3812022"/>
                <a:gd name="connsiteY292" fmla="*/ 796640 h 1325394"/>
                <a:gd name="connsiteX293" fmla="*/ 4259 w 3812022"/>
                <a:gd name="connsiteY293" fmla="*/ 718898 h 1325394"/>
                <a:gd name="connsiteX294" fmla="*/ 0 w 3812022"/>
                <a:gd name="connsiteY294" fmla="*/ 639026 h 1325394"/>
                <a:gd name="connsiteX295" fmla="*/ 0 w 3812022"/>
                <a:gd name="connsiteY295" fmla="*/ 632104 h 1325394"/>
                <a:gd name="connsiteX296" fmla="*/ 65495 w 3812022"/>
                <a:gd name="connsiteY296" fmla="*/ 504841 h 1325394"/>
                <a:gd name="connsiteX297" fmla="*/ 87859 w 3812022"/>
                <a:gd name="connsiteY297" fmla="*/ 536258 h 1325394"/>
                <a:gd name="connsiteX298" fmla="*/ 116080 w 3812022"/>
                <a:gd name="connsiteY298" fmla="*/ 617195 h 1325394"/>
                <a:gd name="connsiteX299" fmla="*/ 144302 w 3812022"/>
                <a:gd name="connsiteY299" fmla="*/ 775874 h 1325394"/>
                <a:gd name="connsiteX300" fmla="*/ 165601 w 3812022"/>
                <a:gd name="connsiteY300" fmla="*/ 702924 h 1325394"/>
                <a:gd name="connsiteX301" fmla="*/ 223109 w 3812022"/>
                <a:gd name="connsiteY301" fmla="*/ 498984 h 1325394"/>
                <a:gd name="connsiteX302" fmla="*/ 339189 w 3812022"/>
                <a:gd name="connsiteY302" fmla="*/ 424437 h 1325394"/>
                <a:gd name="connsiteX303" fmla="*/ 536207 w 3812022"/>
                <a:gd name="connsiteY303" fmla="*/ 310486 h 1325394"/>
                <a:gd name="connsiteX304" fmla="*/ 609157 w 3812022"/>
                <a:gd name="connsiteY304" fmla="*/ 91105 h 1325394"/>
                <a:gd name="connsiteX305" fmla="*/ 656547 w 3812022"/>
                <a:gd name="connsiteY305" fmla="*/ 8038 h 1325394"/>
                <a:gd name="connsiteX306" fmla="*/ 677122 w 3812022"/>
                <a:gd name="connsiteY306" fmla="*/ 5334 h 1325394"/>
                <a:gd name="connsiteX307" fmla="*/ 3645157 w 3812022"/>
                <a:gd name="connsiteY307" fmla="*/ 983 h 1325394"/>
                <a:gd name="connsiteX308" fmla="*/ 3704994 w 3812022"/>
                <a:gd name="connsiteY308" fmla="*/ 31467 h 1325394"/>
                <a:gd name="connsiteX309" fmla="*/ 3640564 w 3812022"/>
                <a:gd name="connsiteY309" fmla="*/ 159795 h 1325394"/>
                <a:gd name="connsiteX310" fmla="*/ 3543652 w 3812022"/>
                <a:gd name="connsiteY310" fmla="*/ 268953 h 1325394"/>
                <a:gd name="connsiteX311" fmla="*/ 3544718 w 3812022"/>
                <a:gd name="connsiteY311" fmla="*/ 279070 h 1325394"/>
                <a:gd name="connsiteX312" fmla="*/ 3621394 w 3812022"/>
                <a:gd name="connsiteY312" fmla="*/ 334448 h 1325394"/>
                <a:gd name="connsiteX313" fmla="*/ 3587849 w 3812022"/>
                <a:gd name="connsiteY313" fmla="*/ 419112 h 1325394"/>
                <a:gd name="connsiteX314" fmla="*/ 3812022 w 3812022"/>
                <a:gd name="connsiteY314" fmla="*/ 414853 h 1325394"/>
                <a:gd name="connsiteX315" fmla="*/ 3812022 w 3812022"/>
                <a:gd name="connsiteY315" fmla="*/ 421242 h 1325394"/>
                <a:gd name="connsiteX316" fmla="*/ 3812022 w 3812022"/>
                <a:gd name="connsiteY316" fmla="*/ 443606 h 1325394"/>
                <a:gd name="connsiteX317" fmla="*/ 3680500 w 3812022"/>
                <a:gd name="connsiteY317" fmla="*/ 594299 h 1325394"/>
                <a:gd name="connsiteX318" fmla="*/ 3654409 w 3812022"/>
                <a:gd name="connsiteY318" fmla="*/ 611339 h 1325394"/>
                <a:gd name="connsiteX319" fmla="*/ 3588713 w 3812022"/>
                <a:gd name="connsiteY319" fmla="*/ 625782 h 1325394"/>
                <a:gd name="connsiteX320" fmla="*/ 3528743 w 3812022"/>
                <a:gd name="connsiteY320" fmla="*/ 656327 h 1325394"/>
                <a:gd name="connsiteX321" fmla="*/ 3528743 w 3812022"/>
                <a:gd name="connsiteY321" fmla="*/ 539454 h 1325394"/>
                <a:gd name="connsiteX322" fmla="*/ 3528210 w 3812022"/>
                <a:gd name="connsiteY322" fmla="*/ 540085 h 1325394"/>
                <a:gd name="connsiteX323" fmla="*/ 3528210 w 3812022"/>
                <a:gd name="connsiteY323" fmla="*/ 539454 h 1325394"/>
                <a:gd name="connsiteX324" fmla="*/ 3607018 w 3812022"/>
                <a:gd name="connsiteY324" fmla="*/ 543714 h 1325394"/>
                <a:gd name="connsiteX325" fmla="*/ 3715111 w 3812022"/>
                <a:gd name="connsiteY325" fmla="*/ 446801 h 1325394"/>
                <a:gd name="connsiteX326" fmla="*/ 3537263 w 3812022"/>
                <a:gd name="connsiteY326" fmla="*/ 475024 h 1325394"/>
                <a:gd name="connsiteX327" fmla="*/ 3528743 w 3812022"/>
                <a:gd name="connsiteY327" fmla="*/ 483543 h 1325394"/>
                <a:gd name="connsiteX328" fmla="*/ 3528743 w 3812022"/>
                <a:gd name="connsiteY328" fmla="*/ 193873 h 1325394"/>
                <a:gd name="connsiteX329" fmla="*/ 3528210 w 3812022"/>
                <a:gd name="connsiteY329" fmla="*/ 194459 h 1325394"/>
                <a:gd name="connsiteX330" fmla="*/ 3528210 w 3812022"/>
                <a:gd name="connsiteY330" fmla="*/ 193873 h 1325394"/>
                <a:gd name="connsiteX331" fmla="*/ 3608082 w 3812022"/>
                <a:gd name="connsiteY331" fmla="*/ 30402 h 1325394"/>
                <a:gd name="connsiteX332" fmla="*/ 3645157 w 3812022"/>
                <a:gd name="connsiteY332" fmla="*/ 983 h 132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3812022" h="1325394">
                  <a:moveTo>
                    <a:pt x="3528743" y="1166183"/>
                  </a:moveTo>
                  <a:cubicBezTo>
                    <a:pt x="3531938" y="1169377"/>
                    <a:pt x="3534601" y="1174170"/>
                    <a:pt x="3537795" y="1178430"/>
                  </a:cubicBezTo>
                  <a:cubicBezTo>
                    <a:pt x="3538860" y="1199729"/>
                    <a:pt x="3537795" y="1230080"/>
                    <a:pt x="3528743" y="1258302"/>
                  </a:cubicBezTo>
                  <a:close/>
                  <a:moveTo>
                    <a:pt x="3234282" y="1082322"/>
                  </a:moveTo>
                  <a:lnTo>
                    <a:pt x="3234282" y="1163814"/>
                  </a:lnTo>
                  <a:lnTo>
                    <a:pt x="3194545" y="1145948"/>
                  </a:lnTo>
                  <a:cubicBezTo>
                    <a:pt x="3184361" y="1137428"/>
                    <a:pt x="3178371" y="1125980"/>
                    <a:pt x="3179436" y="1110272"/>
                  </a:cubicBezTo>
                  <a:close/>
                  <a:moveTo>
                    <a:pt x="3429169" y="1002179"/>
                  </a:moveTo>
                  <a:cubicBezTo>
                    <a:pt x="3447274" y="1016556"/>
                    <a:pt x="3489872" y="1011231"/>
                    <a:pt x="3528210" y="1004309"/>
                  </a:cubicBezTo>
                  <a:lnTo>
                    <a:pt x="3528210" y="1113467"/>
                  </a:lnTo>
                  <a:cubicBezTo>
                    <a:pt x="3515964" y="1125714"/>
                    <a:pt x="3513834" y="1141688"/>
                    <a:pt x="3528210" y="1166183"/>
                  </a:cubicBezTo>
                  <a:lnTo>
                    <a:pt x="3528210" y="1258302"/>
                  </a:lnTo>
                  <a:cubicBezTo>
                    <a:pt x="3519691" y="1290250"/>
                    <a:pt x="3500522" y="1318472"/>
                    <a:pt x="3467508" y="1325394"/>
                  </a:cubicBezTo>
                  <a:cubicBezTo>
                    <a:pt x="3423844" y="1313147"/>
                    <a:pt x="3233217" y="1258834"/>
                    <a:pt x="3260373" y="1211443"/>
                  </a:cubicBezTo>
                  <a:cubicBezTo>
                    <a:pt x="3304036" y="1210378"/>
                    <a:pt x="3374324" y="1252977"/>
                    <a:pt x="3440351" y="1243925"/>
                  </a:cubicBezTo>
                  <a:cubicBezTo>
                    <a:pt x="3461650" y="1213573"/>
                    <a:pt x="3451534" y="1144883"/>
                    <a:pt x="3440351" y="1117727"/>
                  </a:cubicBezTo>
                  <a:cubicBezTo>
                    <a:pt x="3378584" y="1119857"/>
                    <a:pt x="3357284" y="1157130"/>
                    <a:pt x="3310959" y="1173105"/>
                  </a:cubicBezTo>
                  <a:cubicBezTo>
                    <a:pt x="3288595" y="1170975"/>
                    <a:pt x="3259308" y="1169910"/>
                    <a:pt x="3234282" y="1164053"/>
                  </a:cubicBezTo>
                  <a:lnTo>
                    <a:pt x="3234282" y="1163814"/>
                  </a:lnTo>
                  <a:lnTo>
                    <a:pt x="3234814" y="1164053"/>
                  </a:lnTo>
                  <a:lnTo>
                    <a:pt x="3234814" y="1082051"/>
                  </a:lnTo>
                  <a:lnTo>
                    <a:pt x="3234282" y="1082322"/>
                  </a:lnTo>
                  <a:lnTo>
                    <a:pt x="3234282" y="1082051"/>
                  </a:lnTo>
                  <a:cubicBezTo>
                    <a:pt x="3283802" y="1061816"/>
                    <a:pt x="3340245" y="1046907"/>
                    <a:pt x="3391896" y="1031465"/>
                  </a:cubicBezTo>
                  <a:cubicBezTo>
                    <a:pt x="3415325" y="1013361"/>
                    <a:pt x="3380714" y="997919"/>
                    <a:pt x="3429169" y="1002179"/>
                  </a:cubicBezTo>
                  <a:close/>
                  <a:moveTo>
                    <a:pt x="3580394" y="994192"/>
                  </a:moveTo>
                  <a:cubicBezTo>
                    <a:pt x="3600628" y="1000049"/>
                    <a:pt x="3616603" y="1004309"/>
                    <a:pt x="3644824" y="1024543"/>
                  </a:cubicBezTo>
                  <a:cubicBezTo>
                    <a:pt x="3645889" y="1077258"/>
                    <a:pt x="3560159" y="1084181"/>
                    <a:pt x="3528743" y="1113467"/>
                  </a:cubicBezTo>
                  <a:lnTo>
                    <a:pt x="3528743" y="1004309"/>
                  </a:lnTo>
                  <a:cubicBezTo>
                    <a:pt x="3547913" y="1001114"/>
                    <a:pt x="3567082" y="996321"/>
                    <a:pt x="3580394" y="994192"/>
                  </a:cubicBezTo>
                  <a:close/>
                  <a:moveTo>
                    <a:pt x="2529346" y="901606"/>
                  </a:moveTo>
                  <a:cubicBezTo>
                    <a:pt x="2533006" y="901673"/>
                    <a:pt x="2537799" y="903404"/>
                    <a:pt x="2547916" y="909528"/>
                  </a:cubicBezTo>
                  <a:cubicBezTo>
                    <a:pt x="2555903" y="927632"/>
                    <a:pt x="2579332" y="953723"/>
                    <a:pt x="2608619" y="977152"/>
                  </a:cubicBezTo>
                  <a:cubicBezTo>
                    <a:pt x="2644827" y="1008569"/>
                    <a:pt x="2689556" y="1038920"/>
                    <a:pt x="2718842" y="1051700"/>
                  </a:cubicBezTo>
                  <a:cubicBezTo>
                    <a:pt x="2747063" y="1053829"/>
                    <a:pt x="2775285" y="1055959"/>
                    <a:pt x="2803506" y="1057557"/>
                  </a:cubicBezTo>
                  <a:cubicBezTo>
                    <a:pt x="2804571" y="1095895"/>
                    <a:pt x="2702335" y="1149676"/>
                    <a:pt x="2668256" y="1154468"/>
                  </a:cubicBezTo>
                  <a:cubicBezTo>
                    <a:pt x="2656009" y="1151273"/>
                    <a:pt x="2642165" y="1147546"/>
                    <a:pt x="2629918" y="1145416"/>
                  </a:cubicBezTo>
                  <a:cubicBezTo>
                    <a:pt x="2622463" y="1139559"/>
                    <a:pt x="2615541" y="1132637"/>
                    <a:pt x="2608619" y="1124649"/>
                  </a:cubicBezTo>
                  <a:cubicBezTo>
                    <a:pt x="2568150" y="1077259"/>
                    <a:pt x="2533539" y="993659"/>
                    <a:pt x="2518629" y="951061"/>
                  </a:cubicBezTo>
                  <a:cubicBezTo>
                    <a:pt x="2517565" y="935087"/>
                    <a:pt x="2517565" y="919645"/>
                    <a:pt x="2517565" y="903670"/>
                  </a:cubicBezTo>
                  <a:cubicBezTo>
                    <a:pt x="2523156" y="903137"/>
                    <a:pt x="2525685" y="901540"/>
                    <a:pt x="2529346" y="901606"/>
                  </a:cubicBezTo>
                  <a:close/>
                  <a:moveTo>
                    <a:pt x="1595483" y="881273"/>
                  </a:moveTo>
                  <a:cubicBezTo>
                    <a:pt x="1591148" y="880907"/>
                    <a:pt x="1585857" y="881306"/>
                    <a:pt x="1578801" y="881839"/>
                  </a:cubicBezTo>
                  <a:cubicBezTo>
                    <a:pt x="1575074" y="881839"/>
                    <a:pt x="1569750" y="881839"/>
                    <a:pt x="1563892" y="881839"/>
                  </a:cubicBezTo>
                  <a:cubicBezTo>
                    <a:pt x="1559632" y="883969"/>
                    <a:pt x="1555905" y="887164"/>
                    <a:pt x="1552710" y="890358"/>
                  </a:cubicBezTo>
                  <a:cubicBezTo>
                    <a:pt x="1518099" y="915917"/>
                    <a:pt x="1528216" y="955321"/>
                    <a:pt x="1529281" y="1001647"/>
                  </a:cubicBezTo>
                  <a:cubicBezTo>
                    <a:pt x="1535671" y="999517"/>
                    <a:pt x="1543658" y="996854"/>
                    <a:pt x="1552710" y="992595"/>
                  </a:cubicBezTo>
                  <a:cubicBezTo>
                    <a:pt x="1560697" y="987802"/>
                    <a:pt x="1569750" y="983542"/>
                    <a:pt x="1578801" y="977685"/>
                  </a:cubicBezTo>
                  <a:cubicBezTo>
                    <a:pt x="1602231" y="962776"/>
                    <a:pt x="1624595" y="943606"/>
                    <a:pt x="1630452" y="922307"/>
                  </a:cubicBezTo>
                  <a:cubicBezTo>
                    <a:pt x="1612881" y="890358"/>
                    <a:pt x="1608488" y="882371"/>
                    <a:pt x="1595483" y="881273"/>
                  </a:cubicBezTo>
                  <a:close/>
                  <a:moveTo>
                    <a:pt x="578273" y="855746"/>
                  </a:moveTo>
                  <a:lnTo>
                    <a:pt x="576143" y="870122"/>
                  </a:lnTo>
                  <a:lnTo>
                    <a:pt x="577208" y="885032"/>
                  </a:lnTo>
                  <a:lnTo>
                    <a:pt x="577208" y="899409"/>
                  </a:lnTo>
                  <a:lnTo>
                    <a:pt x="583065" y="911656"/>
                  </a:lnTo>
                  <a:lnTo>
                    <a:pt x="609157" y="921773"/>
                  </a:lnTo>
                  <a:lnTo>
                    <a:pt x="610222" y="922838"/>
                  </a:lnTo>
                  <a:cubicBezTo>
                    <a:pt x="609157" y="905266"/>
                    <a:pt x="609157" y="887162"/>
                    <a:pt x="610222" y="869058"/>
                  </a:cubicBezTo>
                  <a:cubicBezTo>
                    <a:pt x="610222" y="867993"/>
                    <a:pt x="609157" y="867993"/>
                    <a:pt x="609157" y="866928"/>
                  </a:cubicBezTo>
                  <a:cubicBezTo>
                    <a:pt x="601169" y="862668"/>
                    <a:pt x="585727" y="855746"/>
                    <a:pt x="578273" y="855746"/>
                  </a:cubicBezTo>
                  <a:close/>
                  <a:moveTo>
                    <a:pt x="3589446" y="757771"/>
                  </a:moveTo>
                  <a:cubicBezTo>
                    <a:pt x="3581458" y="757771"/>
                    <a:pt x="3573471" y="759900"/>
                    <a:pt x="3566017" y="760965"/>
                  </a:cubicBezTo>
                  <a:cubicBezTo>
                    <a:pt x="3558030" y="766823"/>
                    <a:pt x="3544718" y="778005"/>
                    <a:pt x="3528743" y="790252"/>
                  </a:cubicBezTo>
                  <a:lnTo>
                    <a:pt x="3528743" y="790784"/>
                  </a:lnTo>
                  <a:cubicBezTo>
                    <a:pt x="3500522" y="815278"/>
                    <a:pt x="3468041" y="846695"/>
                    <a:pt x="3469105" y="863734"/>
                  </a:cubicBezTo>
                  <a:cubicBezTo>
                    <a:pt x="3482417" y="853617"/>
                    <a:pt x="3506379" y="840305"/>
                    <a:pt x="3528743" y="824331"/>
                  </a:cubicBezTo>
                  <a:cubicBezTo>
                    <a:pt x="3560159" y="803031"/>
                    <a:pt x="3590511" y="779070"/>
                    <a:pt x="3589446" y="757771"/>
                  </a:cubicBezTo>
                  <a:close/>
                  <a:moveTo>
                    <a:pt x="600104" y="741795"/>
                  </a:moveTo>
                  <a:cubicBezTo>
                    <a:pt x="595845" y="756704"/>
                    <a:pt x="592650" y="779068"/>
                    <a:pt x="601169" y="782796"/>
                  </a:cubicBezTo>
                  <a:cubicBezTo>
                    <a:pt x="602234" y="782796"/>
                    <a:pt x="605962" y="783861"/>
                    <a:pt x="609157" y="785991"/>
                  </a:cubicBezTo>
                  <a:cubicBezTo>
                    <a:pt x="611819" y="788121"/>
                    <a:pt x="615014" y="790250"/>
                    <a:pt x="616079" y="790250"/>
                  </a:cubicBezTo>
                  <a:cubicBezTo>
                    <a:pt x="617144" y="785991"/>
                    <a:pt x="622469" y="755639"/>
                    <a:pt x="620339" y="749782"/>
                  </a:cubicBezTo>
                  <a:cubicBezTo>
                    <a:pt x="619274" y="748717"/>
                    <a:pt x="613416" y="744990"/>
                    <a:pt x="609157" y="742860"/>
                  </a:cubicBezTo>
                  <a:cubicBezTo>
                    <a:pt x="604364" y="741795"/>
                    <a:pt x="602234" y="740730"/>
                    <a:pt x="600104" y="741795"/>
                  </a:cubicBezTo>
                  <a:close/>
                  <a:moveTo>
                    <a:pt x="3661538" y="687708"/>
                  </a:moveTo>
                  <a:cubicBezTo>
                    <a:pt x="3691615" y="686285"/>
                    <a:pt x="3726559" y="691077"/>
                    <a:pt x="3722566" y="730614"/>
                  </a:cubicBezTo>
                  <a:cubicBezTo>
                    <a:pt x="3692214" y="743926"/>
                    <a:pt x="3640564" y="808356"/>
                    <a:pt x="3618732" y="834448"/>
                  </a:cubicBezTo>
                  <a:cubicBezTo>
                    <a:pt x="3587316" y="850954"/>
                    <a:pt x="3558030" y="869059"/>
                    <a:pt x="3528743" y="887163"/>
                  </a:cubicBezTo>
                  <a:cubicBezTo>
                    <a:pt x="3484547" y="915385"/>
                    <a:pt x="3443014" y="945736"/>
                    <a:pt x="3402545" y="978217"/>
                  </a:cubicBezTo>
                  <a:cubicBezTo>
                    <a:pt x="3396688" y="977152"/>
                    <a:pt x="3391363" y="977152"/>
                    <a:pt x="3385506" y="977152"/>
                  </a:cubicBezTo>
                  <a:cubicBezTo>
                    <a:pt x="3384441" y="944671"/>
                    <a:pt x="3435026" y="899410"/>
                    <a:pt x="3460053" y="875981"/>
                  </a:cubicBezTo>
                  <a:cubicBezTo>
                    <a:pt x="3464846" y="871189"/>
                    <a:pt x="3462716" y="864799"/>
                    <a:pt x="3455793" y="867994"/>
                  </a:cubicBezTo>
                  <a:cubicBezTo>
                    <a:pt x="3422247" y="884501"/>
                    <a:pt x="3398286" y="922839"/>
                    <a:pt x="3356752" y="919644"/>
                  </a:cubicBezTo>
                  <a:cubicBezTo>
                    <a:pt x="3325336" y="921242"/>
                    <a:pt x="3293920" y="923372"/>
                    <a:pt x="3263568" y="925502"/>
                  </a:cubicBezTo>
                  <a:cubicBezTo>
                    <a:pt x="3251854" y="924437"/>
                    <a:pt x="3251854" y="924437"/>
                    <a:pt x="3238542" y="916450"/>
                  </a:cubicBezTo>
                  <a:cubicBezTo>
                    <a:pt x="3237476" y="898345"/>
                    <a:pt x="3238542" y="900475"/>
                    <a:pt x="3249724" y="890358"/>
                  </a:cubicBezTo>
                  <a:cubicBezTo>
                    <a:pt x="3333855" y="850954"/>
                    <a:pt x="3421714" y="797174"/>
                    <a:pt x="3509574" y="757771"/>
                  </a:cubicBezTo>
                  <a:cubicBezTo>
                    <a:pt x="3516496" y="754576"/>
                    <a:pt x="3522886" y="749783"/>
                    <a:pt x="3528743" y="746588"/>
                  </a:cubicBezTo>
                  <a:cubicBezTo>
                    <a:pt x="3563887" y="727419"/>
                    <a:pt x="3598498" y="709315"/>
                    <a:pt x="3634706" y="690146"/>
                  </a:cubicBezTo>
                  <a:cubicBezTo>
                    <a:pt x="3642028" y="689347"/>
                    <a:pt x="3651513" y="688182"/>
                    <a:pt x="3661538" y="687708"/>
                  </a:cubicBezTo>
                  <a:close/>
                  <a:moveTo>
                    <a:pt x="3106487" y="648612"/>
                  </a:moveTo>
                  <a:cubicBezTo>
                    <a:pt x="3152812" y="647547"/>
                    <a:pt x="3159202" y="700263"/>
                    <a:pt x="3233749" y="667781"/>
                  </a:cubicBezTo>
                  <a:cubicBezTo>
                    <a:pt x="3233749" y="666716"/>
                    <a:pt x="3234814" y="665652"/>
                    <a:pt x="3234814" y="665652"/>
                  </a:cubicBezTo>
                  <a:lnTo>
                    <a:pt x="3234814" y="750848"/>
                  </a:lnTo>
                  <a:cubicBezTo>
                    <a:pt x="3232684" y="765758"/>
                    <a:pt x="3228957" y="780135"/>
                    <a:pt x="3225762" y="789187"/>
                  </a:cubicBezTo>
                  <a:cubicBezTo>
                    <a:pt x="3219905" y="790252"/>
                    <a:pt x="3214580" y="791317"/>
                    <a:pt x="3208723" y="792382"/>
                  </a:cubicBezTo>
                  <a:cubicBezTo>
                    <a:pt x="3145890" y="762030"/>
                    <a:pt x="3108617" y="714640"/>
                    <a:pt x="3106487" y="661924"/>
                  </a:cubicBezTo>
                  <a:lnTo>
                    <a:pt x="3106487" y="651807"/>
                  </a:lnTo>
                  <a:cubicBezTo>
                    <a:pt x="3106487" y="650742"/>
                    <a:pt x="3106487" y="649677"/>
                    <a:pt x="3106487" y="648612"/>
                  </a:cubicBezTo>
                  <a:close/>
                  <a:moveTo>
                    <a:pt x="1575074" y="608144"/>
                  </a:moveTo>
                  <a:cubicBezTo>
                    <a:pt x="1566022" y="610274"/>
                    <a:pt x="1558567" y="612936"/>
                    <a:pt x="1552710" y="616131"/>
                  </a:cubicBezTo>
                  <a:cubicBezTo>
                    <a:pt x="1533541" y="625184"/>
                    <a:pt x="1526618" y="640625"/>
                    <a:pt x="1527684" y="671509"/>
                  </a:cubicBezTo>
                  <a:cubicBezTo>
                    <a:pt x="1533541" y="670444"/>
                    <a:pt x="1543658" y="663522"/>
                    <a:pt x="1552710" y="655535"/>
                  </a:cubicBezTo>
                  <a:cubicBezTo>
                    <a:pt x="1567087" y="640625"/>
                    <a:pt x="1581997" y="621456"/>
                    <a:pt x="1575074" y="608144"/>
                  </a:cubicBezTo>
                  <a:close/>
                  <a:moveTo>
                    <a:pt x="2635775" y="472893"/>
                  </a:moveTo>
                  <a:cubicBezTo>
                    <a:pt x="2661867" y="492062"/>
                    <a:pt x="2661867" y="492062"/>
                    <a:pt x="2689556" y="508037"/>
                  </a:cubicBezTo>
                  <a:cubicBezTo>
                    <a:pt x="2720972" y="548505"/>
                    <a:pt x="2667191" y="610274"/>
                    <a:pt x="2608619" y="661392"/>
                  </a:cubicBezTo>
                  <a:lnTo>
                    <a:pt x="2608619" y="553830"/>
                  </a:lnTo>
                  <a:cubicBezTo>
                    <a:pt x="2619801" y="526674"/>
                    <a:pt x="2619801" y="490997"/>
                    <a:pt x="2635775" y="472893"/>
                  </a:cubicBezTo>
                  <a:close/>
                  <a:moveTo>
                    <a:pt x="1655479" y="448932"/>
                  </a:moveTo>
                  <a:cubicBezTo>
                    <a:pt x="1629387" y="465971"/>
                    <a:pt x="1601166" y="478218"/>
                    <a:pt x="1578801" y="495257"/>
                  </a:cubicBezTo>
                  <a:cubicBezTo>
                    <a:pt x="1568685" y="503246"/>
                    <a:pt x="1558567" y="512298"/>
                    <a:pt x="1552710" y="523480"/>
                  </a:cubicBezTo>
                  <a:cubicBezTo>
                    <a:pt x="1545788" y="534662"/>
                    <a:pt x="1542593" y="547441"/>
                    <a:pt x="1542061" y="562351"/>
                  </a:cubicBezTo>
                  <a:cubicBezTo>
                    <a:pt x="1545255" y="561286"/>
                    <a:pt x="1548983" y="560221"/>
                    <a:pt x="1552177" y="558091"/>
                  </a:cubicBezTo>
                  <a:cubicBezTo>
                    <a:pt x="1561230" y="554896"/>
                    <a:pt x="1570282" y="550104"/>
                    <a:pt x="1578269" y="545844"/>
                  </a:cubicBezTo>
                  <a:cubicBezTo>
                    <a:pt x="1604361" y="532000"/>
                    <a:pt x="1626725" y="514960"/>
                    <a:pt x="1642699" y="481413"/>
                  </a:cubicBezTo>
                  <a:cubicBezTo>
                    <a:pt x="1656544" y="473426"/>
                    <a:pt x="1656544" y="473426"/>
                    <a:pt x="1667726" y="461179"/>
                  </a:cubicBezTo>
                  <a:cubicBezTo>
                    <a:pt x="1666661" y="456919"/>
                    <a:pt x="1666661" y="452127"/>
                    <a:pt x="1666661" y="449997"/>
                  </a:cubicBezTo>
                  <a:cubicBezTo>
                    <a:pt x="1662401" y="448932"/>
                    <a:pt x="1658673" y="448932"/>
                    <a:pt x="1655479" y="448932"/>
                  </a:cubicBezTo>
                  <a:close/>
                  <a:moveTo>
                    <a:pt x="3171982" y="389826"/>
                  </a:moveTo>
                  <a:cubicBezTo>
                    <a:pt x="3177839" y="394086"/>
                    <a:pt x="3183164" y="398878"/>
                    <a:pt x="3189021" y="403138"/>
                  </a:cubicBezTo>
                  <a:cubicBezTo>
                    <a:pt x="3195411" y="419112"/>
                    <a:pt x="3213515" y="436684"/>
                    <a:pt x="3234814" y="454789"/>
                  </a:cubicBezTo>
                  <a:cubicBezTo>
                    <a:pt x="3261971" y="478751"/>
                    <a:pt x="3292322" y="501115"/>
                    <a:pt x="3313621" y="520285"/>
                  </a:cubicBezTo>
                  <a:cubicBezTo>
                    <a:pt x="3315751" y="575130"/>
                    <a:pt x="3283270" y="591104"/>
                    <a:pt x="3234814" y="600156"/>
                  </a:cubicBezTo>
                  <a:lnTo>
                    <a:pt x="3233749" y="600156"/>
                  </a:lnTo>
                  <a:cubicBezTo>
                    <a:pt x="3231619" y="578857"/>
                    <a:pt x="3231619" y="558623"/>
                    <a:pt x="3230554" y="538389"/>
                  </a:cubicBezTo>
                  <a:cubicBezTo>
                    <a:pt x="3204463" y="506973"/>
                    <a:pt x="3123526" y="421242"/>
                    <a:pt x="3171982" y="389826"/>
                  </a:cubicBezTo>
                  <a:close/>
                  <a:moveTo>
                    <a:pt x="2558565" y="235940"/>
                  </a:moveTo>
                  <a:cubicBezTo>
                    <a:pt x="2573475" y="244992"/>
                    <a:pt x="2588917" y="248187"/>
                    <a:pt x="2599034" y="279603"/>
                  </a:cubicBezTo>
                  <a:cubicBezTo>
                    <a:pt x="2586787" y="368527"/>
                    <a:pt x="2575605" y="468633"/>
                    <a:pt x="2550578" y="565545"/>
                  </a:cubicBezTo>
                  <a:cubicBezTo>
                    <a:pt x="2550578" y="572467"/>
                    <a:pt x="2550578" y="578858"/>
                    <a:pt x="2551643" y="586845"/>
                  </a:cubicBezTo>
                  <a:cubicBezTo>
                    <a:pt x="2584125" y="586845"/>
                    <a:pt x="2599034" y="571934"/>
                    <a:pt x="2608086" y="553298"/>
                  </a:cubicBezTo>
                  <a:lnTo>
                    <a:pt x="2608086" y="660327"/>
                  </a:lnTo>
                  <a:cubicBezTo>
                    <a:pt x="2562825" y="698665"/>
                    <a:pt x="2513305" y="731147"/>
                    <a:pt x="2497863" y="743394"/>
                  </a:cubicBezTo>
                  <a:cubicBezTo>
                    <a:pt x="2480823" y="791849"/>
                    <a:pt x="2464317" y="841370"/>
                    <a:pt x="2447277" y="890891"/>
                  </a:cubicBezTo>
                  <a:cubicBezTo>
                    <a:pt x="2350898" y="1040517"/>
                    <a:pt x="2280077" y="1158728"/>
                    <a:pt x="2113411" y="1193339"/>
                  </a:cubicBezTo>
                  <a:cubicBezTo>
                    <a:pt x="2112346" y="1190144"/>
                    <a:pt x="2111281" y="1186417"/>
                    <a:pt x="2110217" y="1183222"/>
                  </a:cubicBezTo>
                  <a:cubicBezTo>
                    <a:pt x="2111281" y="1180027"/>
                    <a:pt x="2112346" y="1176300"/>
                    <a:pt x="2114476" y="1174170"/>
                  </a:cubicBezTo>
                  <a:cubicBezTo>
                    <a:pt x="2253986" y="1123584"/>
                    <a:pt x="2366873" y="964905"/>
                    <a:pt x="2394562" y="811551"/>
                  </a:cubicBezTo>
                  <a:cubicBezTo>
                    <a:pt x="2393497" y="808356"/>
                    <a:pt x="2393497" y="804629"/>
                    <a:pt x="2393497" y="801434"/>
                  </a:cubicBezTo>
                  <a:cubicBezTo>
                    <a:pt x="2341846" y="808356"/>
                    <a:pt x="2295520" y="826461"/>
                    <a:pt x="2250259" y="827526"/>
                  </a:cubicBezTo>
                  <a:cubicBezTo>
                    <a:pt x="2159204" y="774810"/>
                    <a:pt x="2212985" y="762031"/>
                    <a:pt x="2286467" y="748719"/>
                  </a:cubicBezTo>
                  <a:cubicBezTo>
                    <a:pt x="2337054" y="723692"/>
                    <a:pt x="2387639" y="694938"/>
                    <a:pt x="2433965" y="653937"/>
                  </a:cubicBezTo>
                  <a:cubicBezTo>
                    <a:pt x="2470174" y="535726"/>
                    <a:pt x="2509577" y="416450"/>
                    <a:pt x="2525019" y="300370"/>
                  </a:cubicBezTo>
                  <a:cubicBezTo>
                    <a:pt x="2546318" y="276941"/>
                    <a:pt x="2513837" y="252979"/>
                    <a:pt x="2558565" y="235940"/>
                  </a:cubicBezTo>
                  <a:close/>
                  <a:moveTo>
                    <a:pt x="3528210" y="194459"/>
                  </a:moveTo>
                  <a:lnTo>
                    <a:pt x="3528210" y="484076"/>
                  </a:lnTo>
                  <a:lnTo>
                    <a:pt x="3528743" y="483543"/>
                  </a:lnTo>
                  <a:lnTo>
                    <a:pt x="3528743" y="484076"/>
                  </a:lnTo>
                  <a:cubicBezTo>
                    <a:pt x="3508509" y="505375"/>
                    <a:pt x="3468041" y="540519"/>
                    <a:pt x="3495197" y="562883"/>
                  </a:cubicBezTo>
                  <a:cubicBezTo>
                    <a:pt x="3505314" y="561285"/>
                    <a:pt x="3512103" y="557558"/>
                    <a:pt x="3517161" y="553165"/>
                  </a:cubicBezTo>
                  <a:lnTo>
                    <a:pt x="3528210" y="540085"/>
                  </a:lnTo>
                  <a:lnTo>
                    <a:pt x="3528210" y="656599"/>
                  </a:lnTo>
                  <a:lnTo>
                    <a:pt x="3528743" y="656327"/>
                  </a:lnTo>
                  <a:lnTo>
                    <a:pt x="3528743" y="656599"/>
                  </a:lnTo>
                  <a:cubicBezTo>
                    <a:pt x="3488274" y="681626"/>
                    <a:pt x="3448871" y="708250"/>
                    <a:pt x="3406273" y="719432"/>
                  </a:cubicBezTo>
                  <a:cubicBezTo>
                    <a:pt x="3405208" y="715172"/>
                    <a:pt x="3403078" y="711445"/>
                    <a:pt x="3403078" y="707185"/>
                  </a:cubicBezTo>
                  <a:cubicBezTo>
                    <a:pt x="3430235" y="686951"/>
                    <a:pt x="3492002" y="651807"/>
                    <a:pt x="3496262" y="620391"/>
                  </a:cubicBezTo>
                  <a:cubicBezTo>
                    <a:pt x="3436624" y="593234"/>
                    <a:pt x="3443547" y="596962"/>
                    <a:pt x="3394026" y="629443"/>
                  </a:cubicBezTo>
                  <a:cubicBezTo>
                    <a:pt x="3321076" y="652872"/>
                    <a:pt x="3292855" y="661924"/>
                    <a:pt x="3246529" y="710380"/>
                  </a:cubicBezTo>
                  <a:cubicBezTo>
                    <a:pt x="3242269" y="722627"/>
                    <a:pt x="3238542" y="737536"/>
                    <a:pt x="3235347" y="750848"/>
                  </a:cubicBezTo>
                  <a:lnTo>
                    <a:pt x="3235347" y="665652"/>
                  </a:lnTo>
                  <a:cubicBezTo>
                    <a:pt x="3275815" y="624118"/>
                    <a:pt x="3325336" y="599092"/>
                    <a:pt x="3367934" y="560753"/>
                  </a:cubicBezTo>
                  <a:cubicBezTo>
                    <a:pt x="3368999" y="548506"/>
                    <a:pt x="3368999" y="535726"/>
                    <a:pt x="3370064" y="524544"/>
                  </a:cubicBezTo>
                  <a:cubicBezTo>
                    <a:pt x="3386039" y="523479"/>
                    <a:pt x="3402545" y="522414"/>
                    <a:pt x="3419585" y="520285"/>
                  </a:cubicBezTo>
                  <a:cubicBezTo>
                    <a:pt x="3457923" y="476621"/>
                    <a:pt x="3518626" y="380774"/>
                    <a:pt x="3511704" y="329123"/>
                  </a:cubicBezTo>
                  <a:cubicBezTo>
                    <a:pt x="3474430" y="329123"/>
                    <a:pt x="3438754" y="354150"/>
                    <a:pt x="3411598" y="341370"/>
                  </a:cubicBezTo>
                  <a:cubicBezTo>
                    <a:pt x="3410532" y="301967"/>
                    <a:pt x="3417455" y="305162"/>
                    <a:pt x="3447806" y="282798"/>
                  </a:cubicBezTo>
                  <a:close/>
                  <a:moveTo>
                    <a:pt x="52315" y="184090"/>
                  </a:moveTo>
                  <a:cubicBezTo>
                    <a:pt x="64296" y="184023"/>
                    <a:pt x="76676" y="185088"/>
                    <a:pt x="88391" y="188017"/>
                  </a:cubicBezTo>
                  <a:cubicBezTo>
                    <a:pt x="129925" y="196004"/>
                    <a:pt x="167198" y="221030"/>
                    <a:pt x="158146" y="272682"/>
                  </a:cubicBezTo>
                  <a:cubicBezTo>
                    <a:pt x="156016" y="288124"/>
                    <a:pt x="149094" y="290254"/>
                    <a:pt x="137912" y="296111"/>
                  </a:cubicBezTo>
                  <a:cubicBezTo>
                    <a:pt x="125132" y="301436"/>
                    <a:pt x="113950" y="306228"/>
                    <a:pt x="102768" y="308358"/>
                  </a:cubicBezTo>
                  <a:cubicBezTo>
                    <a:pt x="98508" y="309423"/>
                    <a:pt x="92651" y="309423"/>
                    <a:pt x="88391" y="309423"/>
                  </a:cubicBezTo>
                  <a:cubicBezTo>
                    <a:pt x="85729" y="309423"/>
                    <a:pt x="83599" y="309423"/>
                    <a:pt x="81469" y="309423"/>
                  </a:cubicBezTo>
                  <a:cubicBezTo>
                    <a:pt x="75612" y="306228"/>
                    <a:pt x="69754" y="303566"/>
                    <a:pt x="65494" y="299306"/>
                  </a:cubicBezTo>
                  <a:cubicBezTo>
                    <a:pt x="29286" y="271617"/>
                    <a:pt x="10117" y="229550"/>
                    <a:pt x="18636" y="186952"/>
                  </a:cubicBezTo>
                  <a:cubicBezTo>
                    <a:pt x="28753" y="185354"/>
                    <a:pt x="40334" y="184156"/>
                    <a:pt x="52315" y="184090"/>
                  </a:cubicBezTo>
                  <a:close/>
                  <a:moveTo>
                    <a:pt x="697548" y="95897"/>
                  </a:moveTo>
                  <a:cubicBezTo>
                    <a:pt x="698613" y="118261"/>
                    <a:pt x="698613" y="141690"/>
                    <a:pt x="698613" y="166717"/>
                  </a:cubicBezTo>
                  <a:cubicBezTo>
                    <a:pt x="703938" y="163522"/>
                    <a:pt x="708730" y="160859"/>
                    <a:pt x="712990" y="157665"/>
                  </a:cubicBezTo>
                  <a:cubicBezTo>
                    <a:pt x="717250" y="154470"/>
                    <a:pt x="721510" y="150210"/>
                    <a:pt x="727367" y="144353"/>
                  </a:cubicBezTo>
                  <a:cubicBezTo>
                    <a:pt x="727367" y="122521"/>
                    <a:pt x="723107" y="107079"/>
                    <a:pt x="712990" y="99092"/>
                  </a:cubicBezTo>
                  <a:cubicBezTo>
                    <a:pt x="708198" y="96962"/>
                    <a:pt x="703938" y="95897"/>
                    <a:pt x="697548" y="95897"/>
                  </a:cubicBezTo>
                  <a:close/>
                  <a:moveTo>
                    <a:pt x="1785205" y="42774"/>
                  </a:moveTo>
                  <a:cubicBezTo>
                    <a:pt x="1804873" y="40852"/>
                    <a:pt x="1812561" y="45445"/>
                    <a:pt x="1825341" y="84183"/>
                  </a:cubicBezTo>
                  <a:cubicBezTo>
                    <a:pt x="1816289" y="113469"/>
                    <a:pt x="1785937" y="129444"/>
                    <a:pt x="1779015" y="158730"/>
                  </a:cubicBezTo>
                  <a:cubicBezTo>
                    <a:pt x="1800314" y="148613"/>
                    <a:pt x="1820548" y="141691"/>
                    <a:pt x="1835458" y="118262"/>
                  </a:cubicBezTo>
                  <a:cubicBezTo>
                    <a:pt x="1858887" y="111339"/>
                    <a:pt x="1892966" y="127314"/>
                    <a:pt x="1895628" y="150211"/>
                  </a:cubicBezTo>
                  <a:lnTo>
                    <a:pt x="1895628" y="158198"/>
                  </a:lnTo>
                  <a:cubicBezTo>
                    <a:pt x="1893498" y="168315"/>
                    <a:pt x="1887641" y="179497"/>
                    <a:pt x="1873264" y="191744"/>
                  </a:cubicBezTo>
                  <a:cubicBezTo>
                    <a:pt x="1795522" y="219433"/>
                    <a:pt x="1708728" y="253512"/>
                    <a:pt x="1646959" y="304097"/>
                  </a:cubicBezTo>
                  <a:cubicBezTo>
                    <a:pt x="1623530" y="332319"/>
                    <a:pt x="1600633" y="360540"/>
                    <a:pt x="1578269" y="388761"/>
                  </a:cubicBezTo>
                  <a:cubicBezTo>
                    <a:pt x="1564425" y="398879"/>
                    <a:pt x="1556438" y="404736"/>
                    <a:pt x="1552177" y="408996"/>
                  </a:cubicBezTo>
                  <a:cubicBezTo>
                    <a:pt x="1544190" y="418048"/>
                    <a:pt x="1543126" y="424438"/>
                    <a:pt x="1536203" y="450529"/>
                  </a:cubicBezTo>
                  <a:cubicBezTo>
                    <a:pt x="1540996" y="449464"/>
                    <a:pt x="1546320" y="448399"/>
                    <a:pt x="1552177" y="446269"/>
                  </a:cubicBezTo>
                  <a:cubicBezTo>
                    <a:pt x="1560165" y="443074"/>
                    <a:pt x="1569217" y="438815"/>
                    <a:pt x="1578269" y="432957"/>
                  </a:cubicBezTo>
                  <a:cubicBezTo>
                    <a:pt x="1645894" y="395684"/>
                    <a:pt x="1747066" y="322734"/>
                    <a:pt x="1765170" y="431892"/>
                  </a:cubicBezTo>
                  <a:cubicBezTo>
                    <a:pt x="1802444" y="468101"/>
                    <a:pt x="1780080" y="479283"/>
                    <a:pt x="1742807" y="521882"/>
                  </a:cubicBezTo>
                  <a:cubicBezTo>
                    <a:pt x="1680505" y="573533"/>
                    <a:pt x="1641102" y="655535"/>
                    <a:pt x="1578269" y="711978"/>
                  </a:cubicBezTo>
                  <a:cubicBezTo>
                    <a:pt x="1570282" y="719965"/>
                    <a:pt x="1561230" y="726355"/>
                    <a:pt x="1552177" y="732212"/>
                  </a:cubicBezTo>
                  <a:cubicBezTo>
                    <a:pt x="1552177" y="735407"/>
                    <a:pt x="1552177" y="740199"/>
                    <a:pt x="1552177" y="744459"/>
                  </a:cubicBezTo>
                  <a:cubicBezTo>
                    <a:pt x="1559100" y="744459"/>
                    <a:pt x="1568152" y="741797"/>
                    <a:pt x="1578269" y="737537"/>
                  </a:cubicBezTo>
                  <a:cubicBezTo>
                    <a:pt x="1624595" y="718900"/>
                    <a:pt x="1705533" y="668847"/>
                    <a:pt x="1734819" y="654470"/>
                  </a:cubicBezTo>
                  <a:cubicBezTo>
                    <a:pt x="1760378" y="662990"/>
                    <a:pt x="1767300" y="669912"/>
                    <a:pt x="1767300" y="708250"/>
                  </a:cubicBezTo>
                  <a:cubicBezTo>
                    <a:pt x="1722572" y="744459"/>
                    <a:pt x="1679440" y="774810"/>
                    <a:pt x="1648024" y="823266"/>
                  </a:cubicBezTo>
                  <a:cubicBezTo>
                    <a:pt x="1648024" y="866929"/>
                    <a:pt x="1683168" y="866929"/>
                    <a:pt x="1726832" y="893021"/>
                  </a:cubicBezTo>
                  <a:cubicBezTo>
                    <a:pt x="1753988" y="933489"/>
                    <a:pt x="1649089" y="994724"/>
                    <a:pt x="1578269" y="1037323"/>
                  </a:cubicBezTo>
                  <a:cubicBezTo>
                    <a:pt x="1569217" y="1043180"/>
                    <a:pt x="1560165" y="1048505"/>
                    <a:pt x="1552177" y="1054362"/>
                  </a:cubicBezTo>
                  <a:cubicBezTo>
                    <a:pt x="1542061" y="1060219"/>
                    <a:pt x="1534606" y="1066077"/>
                    <a:pt x="1528749" y="1070337"/>
                  </a:cubicBezTo>
                  <a:cubicBezTo>
                    <a:pt x="1524489" y="1079389"/>
                    <a:pt x="1524489" y="1079389"/>
                    <a:pt x="1518631" y="1185352"/>
                  </a:cubicBezTo>
                  <a:cubicBezTo>
                    <a:pt x="1518631" y="1217833"/>
                    <a:pt x="1520761" y="1250847"/>
                    <a:pt x="1521826" y="1284393"/>
                  </a:cubicBezTo>
                  <a:cubicBezTo>
                    <a:pt x="1521826" y="1296641"/>
                    <a:pt x="1512774" y="1310485"/>
                    <a:pt x="1499462" y="1313680"/>
                  </a:cubicBezTo>
                  <a:cubicBezTo>
                    <a:pt x="1444617" y="1265224"/>
                    <a:pt x="1447812" y="1175235"/>
                    <a:pt x="1437694" y="1117727"/>
                  </a:cubicBezTo>
                  <a:cubicBezTo>
                    <a:pt x="1387109" y="1109740"/>
                    <a:pt x="1384446" y="1111870"/>
                    <a:pt x="1380187" y="1071402"/>
                  </a:cubicBezTo>
                  <a:cubicBezTo>
                    <a:pt x="1410538" y="1064479"/>
                    <a:pt x="1410538" y="1064479"/>
                    <a:pt x="1437694" y="1051167"/>
                  </a:cubicBezTo>
                  <a:cubicBezTo>
                    <a:pt x="1451539" y="1021881"/>
                    <a:pt x="1442487" y="936152"/>
                    <a:pt x="1434500" y="916982"/>
                  </a:cubicBezTo>
                  <a:cubicBezTo>
                    <a:pt x="1383914" y="918047"/>
                    <a:pt x="1327471" y="990465"/>
                    <a:pt x="1285938" y="1011764"/>
                  </a:cubicBezTo>
                  <a:cubicBezTo>
                    <a:pt x="1239612" y="1064479"/>
                    <a:pt x="1219378" y="1061284"/>
                    <a:pt x="1167727" y="1035193"/>
                  </a:cubicBezTo>
                  <a:cubicBezTo>
                    <a:pt x="1168792" y="1030933"/>
                    <a:pt x="1169857" y="1027206"/>
                    <a:pt x="1169857" y="1024011"/>
                  </a:cubicBezTo>
                  <a:cubicBezTo>
                    <a:pt x="1220975" y="1004842"/>
                    <a:pt x="1411070" y="886631"/>
                    <a:pt x="1422253" y="824863"/>
                  </a:cubicBezTo>
                  <a:cubicBezTo>
                    <a:pt x="1408408" y="822733"/>
                    <a:pt x="1408408" y="822733"/>
                    <a:pt x="1397226" y="814746"/>
                  </a:cubicBezTo>
                  <a:cubicBezTo>
                    <a:pt x="1397226" y="810486"/>
                    <a:pt x="1397226" y="805694"/>
                    <a:pt x="1397226" y="802499"/>
                  </a:cubicBezTo>
                  <a:cubicBezTo>
                    <a:pt x="1406278" y="795045"/>
                    <a:pt x="1417460" y="787057"/>
                    <a:pt x="1427577" y="779070"/>
                  </a:cubicBezTo>
                  <a:cubicBezTo>
                    <a:pt x="1435565" y="760966"/>
                    <a:pt x="1443552" y="703458"/>
                    <a:pt x="1435565" y="692276"/>
                  </a:cubicBezTo>
                  <a:cubicBezTo>
                    <a:pt x="1378057" y="692276"/>
                    <a:pt x="1354628" y="803564"/>
                    <a:pt x="1289133" y="782265"/>
                  </a:cubicBezTo>
                  <a:cubicBezTo>
                    <a:pt x="1253989" y="803564"/>
                    <a:pt x="1192221" y="854150"/>
                    <a:pt x="1153883" y="833916"/>
                  </a:cubicBezTo>
                  <a:cubicBezTo>
                    <a:pt x="1153883" y="824863"/>
                    <a:pt x="1154948" y="816876"/>
                    <a:pt x="1156013" y="808889"/>
                  </a:cubicBezTo>
                  <a:cubicBezTo>
                    <a:pt x="1188494" y="793447"/>
                    <a:pt x="1216715" y="771615"/>
                    <a:pt x="1263041" y="748186"/>
                  </a:cubicBezTo>
                  <a:cubicBezTo>
                    <a:pt x="1285405" y="708783"/>
                    <a:pt x="1263041" y="666184"/>
                    <a:pt x="1306704" y="656067"/>
                  </a:cubicBezTo>
                  <a:cubicBezTo>
                    <a:pt x="1312562" y="662990"/>
                    <a:pt x="1316822" y="669379"/>
                    <a:pt x="1323744" y="676302"/>
                  </a:cubicBezTo>
                  <a:cubicBezTo>
                    <a:pt x="1436630" y="675237"/>
                    <a:pt x="1438759" y="507505"/>
                    <a:pt x="1440889" y="435620"/>
                  </a:cubicBezTo>
                  <a:cubicBezTo>
                    <a:pt x="1463254" y="394086"/>
                    <a:pt x="1518099" y="401009"/>
                    <a:pt x="1523956" y="343501"/>
                  </a:cubicBezTo>
                  <a:cubicBezTo>
                    <a:pt x="1433967" y="356280"/>
                    <a:pt x="1443019" y="445204"/>
                    <a:pt x="1376459" y="458516"/>
                  </a:cubicBezTo>
                  <a:cubicBezTo>
                    <a:pt x="1366342" y="454256"/>
                    <a:pt x="1357290" y="450529"/>
                    <a:pt x="1348238" y="446269"/>
                  </a:cubicBezTo>
                  <a:cubicBezTo>
                    <a:pt x="1270496" y="446269"/>
                    <a:pt x="1234287" y="529337"/>
                    <a:pt x="1161337" y="469698"/>
                  </a:cubicBezTo>
                  <a:cubicBezTo>
                    <a:pt x="1161337" y="466503"/>
                    <a:pt x="1161337" y="462776"/>
                    <a:pt x="1161337" y="459581"/>
                  </a:cubicBezTo>
                  <a:cubicBezTo>
                    <a:pt x="1269431" y="405801"/>
                    <a:pt x="1269431" y="405801"/>
                    <a:pt x="1337056" y="376514"/>
                  </a:cubicBezTo>
                  <a:cubicBezTo>
                    <a:pt x="1385511" y="333916"/>
                    <a:pt x="1353030" y="247122"/>
                    <a:pt x="1363147" y="194406"/>
                  </a:cubicBezTo>
                  <a:cubicBezTo>
                    <a:pt x="1417993" y="193341"/>
                    <a:pt x="1415863" y="282265"/>
                    <a:pt x="1453136" y="312617"/>
                  </a:cubicBezTo>
                  <a:cubicBezTo>
                    <a:pt x="1485617" y="299305"/>
                    <a:pt x="1518631" y="285460"/>
                    <a:pt x="1552177" y="273213"/>
                  </a:cubicBezTo>
                  <a:cubicBezTo>
                    <a:pt x="1561230" y="270018"/>
                    <a:pt x="1569217" y="266291"/>
                    <a:pt x="1578269" y="263096"/>
                  </a:cubicBezTo>
                  <a:cubicBezTo>
                    <a:pt x="1584126" y="260434"/>
                    <a:pt x="1590516" y="258304"/>
                    <a:pt x="1596374" y="256174"/>
                  </a:cubicBezTo>
                  <a:cubicBezTo>
                    <a:pt x="1649622" y="190147"/>
                    <a:pt x="1705533" y="112404"/>
                    <a:pt x="1760911" y="45844"/>
                  </a:cubicBezTo>
                  <a:cubicBezTo>
                    <a:pt x="1770762" y="44779"/>
                    <a:pt x="1778649" y="43415"/>
                    <a:pt x="1785205" y="42774"/>
                  </a:cubicBezTo>
                  <a:close/>
                  <a:moveTo>
                    <a:pt x="677122" y="5334"/>
                  </a:moveTo>
                  <a:cubicBezTo>
                    <a:pt x="695418" y="7505"/>
                    <a:pt x="706600" y="24278"/>
                    <a:pt x="708198" y="55428"/>
                  </a:cubicBezTo>
                  <a:cubicBezTo>
                    <a:pt x="710328" y="55428"/>
                    <a:pt x="711393" y="55428"/>
                    <a:pt x="712458" y="55428"/>
                  </a:cubicBezTo>
                  <a:cubicBezTo>
                    <a:pt x="749731" y="57558"/>
                    <a:pt x="810434" y="104949"/>
                    <a:pt x="836526" y="143288"/>
                  </a:cubicBezTo>
                  <a:cubicBezTo>
                    <a:pt x="831733" y="191743"/>
                    <a:pt x="761978" y="242329"/>
                    <a:pt x="712458" y="269485"/>
                  </a:cubicBezTo>
                  <a:cubicBezTo>
                    <a:pt x="703406" y="273745"/>
                    <a:pt x="697016" y="277472"/>
                    <a:pt x="690094" y="280667"/>
                  </a:cubicBezTo>
                  <a:cubicBezTo>
                    <a:pt x="638443" y="327526"/>
                    <a:pt x="659742" y="366929"/>
                    <a:pt x="668794" y="420177"/>
                  </a:cubicBezTo>
                  <a:cubicBezTo>
                    <a:pt x="670924" y="428164"/>
                    <a:pt x="670924" y="429229"/>
                    <a:pt x="666664" y="435086"/>
                  </a:cubicBezTo>
                  <a:cubicBezTo>
                    <a:pt x="665599" y="437749"/>
                    <a:pt x="663470" y="439879"/>
                    <a:pt x="662405" y="440944"/>
                  </a:cubicBezTo>
                  <a:cubicBezTo>
                    <a:pt x="645898" y="465438"/>
                    <a:pt x="624599" y="494724"/>
                    <a:pt x="608624" y="524011"/>
                  </a:cubicBezTo>
                  <a:cubicBezTo>
                    <a:pt x="596377" y="546375"/>
                    <a:pt x="585195" y="569271"/>
                    <a:pt x="579338" y="591636"/>
                  </a:cubicBezTo>
                  <a:cubicBezTo>
                    <a:pt x="589455" y="584713"/>
                    <a:pt x="598507" y="577259"/>
                    <a:pt x="608624" y="570336"/>
                  </a:cubicBezTo>
                  <a:cubicBezTo>
                    <a:pt x="640573" y="545310"/>
                    <a:pt x="674119" y="521881"/>
                    <a:pt x="712458" y="512829"/>
                  </a:cubicBezTo>
                  <a:cubicBezTo>
                    <a:pt x="713523" y="511764"/>
                    <a:pt x="714588" y="511764"/>
                    <a:pt x="716718" y="511764"/>
                  </a:cubicBezTo>
                  <a:cubicBezTo>
                    <a:pt x="743874" y="531998"/>
                    <a:pt x="731627" y="555959"/>
                    <a:pt x="712458" y="579389"/>
                  </a:cubicBezTo>
                  <a:cubicBezTo>
                    <a:pt x="693288" y="603350"/>
                    <a:pt x="666664" y="626779"/>
                    <a:pt x="660807" y="645949"/>
                  </a:cubicBezTo>
                  <a:cubicBezTo>
                    <a:pt x="666132" y="664053"/>
                    <a:pt x="697548" y="660858"/>
                    <a:pt x="704471" y="713573"/>
                  </a:cubicBezTo>
                  <a:cubicBezTo>
                    <a:pt x="667729" y="863200"/>
                    <a:pt x="684236" y="1013360"/>
                    <a:pt x="710328" y="1175233"/>
                  </a:cubicBezTo>
                  <a:cubicBezTo>
                    <a:pt x="702341" y="1210910"/>
                    <a:pt x="652820" y="1217832"/>
                    <a:pt x="625663" y="1217832"/>
                  </a:cubicBezTo>
                  <a:cubicBezTo>
                    <a:pt x="619806" y="1213040"/>
                    <a:pt x="614481" y="1207715"/>
                    <a:pt x="608624" y="1200792"/>
                  </a:cubicBezTo>
                  <a:cubicBezTo>
                    <a:pt x="581468" y="1169376"/>
                    <a:pt x="558038" y="1116661"/>
                    <a:pt x="561233" y="1090569"/>
                  </a:cubicBezTo>
                  <a:cubicBezTo>
                    <a:pt x="592650" y="1103349"/>
                    <a:pt x="594247" y="1104414"/>
                    <a:pt x="608624" y="1105479"/>
                  </a:cubicBezTo>
                  <a:cubicBezTo>
                    <a:pt x="608624" y="1105479"/>
                    <a:pt x="609689" y="1105479"/>
                    <a:pt x="610754" y="1105479"/>
                  </a:cubicBezTo>
                  <a:cubicBezTo>
                    <a:pt x="620871" y="1076192"/>
                    <a:pt x="617676" y="1029866"/>
                    <a:pt x="608624" y="1008567"/>
                  </a:cubicBezTo>
                  <a:cubicBezTo>
                    <a:pt x="607559" y="1007502"/>
                    <a:pt x="606494" y="1006437"/>
                    <a:pt x="606494" y="1005372"/>
                  </a:cubicBezTo>
                  <a:cubicBezTo>
                    <a:pt x="572948" y="994190"/>
                    <a:pt x="567091" y="994190"/>
                    <a:pt x="555909" y="972891"/>
                  </a:cubicBezTo>
                  <a:cubicBezTo>
                    <a:pt x="551649" y="972891"/>
                    <a:pt x="546856" y="972891"/>
                    <a:pt x="543662" y="973956"/>
                  </a:cubicBezTo>
                  <a:cubicBezTo>
                    <a:pt x="534609" y="995255"/>
                    <a:pt x="531947" y="1026672"/>
                    <a:pt x="518635" y="1072997"/>
                  </a:cubicBezTo>
                  <a:cubicBezTo>
                    <a:pt x="514375" y="1104946"/>
                    <a:pt x="518635" y="1256703"/>
                    <a:pt x="449945" y="1246586"/>
                  </a:cubicBezTo>
                  <a:cubicBezTo>
                    <a:pt x="417464" y="1219429"/>
                    <a:pt x="420659" y="1221559"/>
                    <a:pt x="419594" y="1188013"/>
                  </a:cubicBezTo>
                  <a:cubicBezTo>
                    <a:pt x="441958" y="1074062"/>
                    <a:pt x="465387" y="975021"/>
                    <a:pt x="500531" y="866928"/>
                  </a:cubicBezTo>
                  <a:cubicBezTo>
                    <a:pt x="503726" y="815277"/>
                    <a:pt x="529817" y="776939"/>
                    <a:pt x="542064" y="734340"/>
                  </a:cubicBezTo>
                  <a:cubicBezTo>
                    <a:pt x="499998" y="734340"/>
                    <a:pt x="463257" y="778536"/>
                    <a:pt x="438230" y="730080"/>
                  </a:cubicBezTo>
                  <a:cubicBezTo>
                    <a:pt x="438230" y="723158"/>
                    <a:pt x="438230" y="716768"/>
                    <a:pt x="439296" y="709846"/>
                  </a:cubicBezTo>
                  <a:cubicBezTo>
                    <a:pt x="497868" y="644351"/>
                    <a:pt x="505855" y="583648"/>
                    <a:pt x="487751" y="504841"/>
                  </a:cubicBezTo>
                  <a:cubicBezTo>
                    <a:pt x="486686" y="498984"/>
                    <a:pt x="492543" y="492062"/>
                    <a:pt x="494673" y="487802"/>
                  </a:cubicBezTo>
                  <a:cubicBezTo>
                    <a:pt x="508518" y="462775"/>
                    <a:pt x="528752" y="433489"/>
                    <a:pt x="520765" y="410060"/>
                  </a:cubicBezTo>
                  <a:cubicBezTo>
                    <a:pt x="481361" y="410060"/>
                    <a:pt x="436633" y="468633"/>
                    <a:pt x="410542" y="492062"/>
                  </a:cubicBezTo>
                  <a:cubicBezTo>
                    <a:pt x="350904" y="535725"/>
                    <a:pt x="344514" y="545842"/>
                    <a:pt x="317358" y="562882"/>
                  </a:cubicBezTo>
                  <a:cubicBezTo>
                    <a:pt x="230563" y="587908"/>
                    <a:pt x="229498" y="586843"/>
                    <a:pt x="217251" y="666715"/>
                  </a:cubicBezTo>
                  <a:cubicBezTo>
                    <a:pt x="223109" y="787056"/>
                    <a:pt x="199147" y="934553"/>
                    <a:pt x="155484" y="1054893"/>
                  </a:cubicBezTo>
                  <a:cubicBezTo>
                    <a:pt x="148561" y="1096959"/>
                    <a:pt x="143237" y="1138492"/>
                    <a:pt x="136314" y="1180026"/>
                  </a:cubicBezTo>
                  <a:cubicBezTo>
                    <a:pt x="136314" y="1218897"/>
                    <a:pt x="147496" y="1292379"/>
                    <a:pt x="100106" y="1312613"/>
                  </a:cubicBezTo>
                  <a:cubicBezTo>
                    <a:pt x="95846" y="1309951"/>
                    <a:pt x="91054" y="1307821"/>
                    <a:pt x="87859" y="1305691"/>
                  </a:cubicBezTo>
                  <a:cubicBezTo>
                    <a:pt x="58572" y="1289717"/>
                    <a:pt x="38338" y="1276405"/>
                    <a:pt x="21299" y="1256170"/>
                  </a:cubicBezTo>
                  <a:cubicBezTo>
                    <a:pt x="9052" y="1192805"/>
                    <a:pt x="9052" y="1192805"/>
                    <a:pt x="1064" y="1121985"/>
                  </a:cubicBezTo>
                  <a:cubicBezTo>
                    <a:pt x="1064" y="1084179"/>
                    <a:pt x="2129" y="1045841"/>
                    <a:pt x="2129" y="1009632"/>
                  </a:cubicBezTo>
                  <a:cubicBezTo>
                    <a:pt x="4259" y="937215"/>
                    <a:pt x="5324" y="866395"/>
                    <a:pt x="6389" y="796640"/>
                  </a:cubicBezTo>
                  <a:cubicBezTo>
                    <a:pt x="5324" y="770549"/>
                    <a:pt x="5324" y="744990"/>
                    <a:pt x="4259" y="718898"/>
                  </a:cubicBezTo>
                  <a:cubicBezTo>
                    <a:pt x="2129" y="692807"/>
                    <a:pt x="0" y="666183"/>
                    <a:pt x="0" y="639026"/>
                  </a:cubicBezTo>
                  <a:lnTo>
                    <a:pt x="0" y="632104"/>
                  </a:lnTo>
                  <a:cubicBezTo>
                    <a:pt x="0" y="576726"/>
                    <a:pt x="12779" y="526141"/>
                    <a:pt x="65495" y="504841"/>
                  </a:cubicBezTo>
                  <a:cubicBezTo>
                    <a:pt x="76677" y="510166"/>
                    <a:pt x="82001" y="521881"/>
                    <a:pt x="87859" y="536258"/>
                  </a:cubicBezTo>
                  <a:cubicBezTo>
                    <a:pt x="95846" y="559687"/>
                    <a:pt x="100106" y="590038"/>
                    <a:pt x="116080" y="617195"/>
                  </a:cubicBezTo>
                  <a:cubicBezTo>
                    <a:pt x="177848" y="637429"/>
                    <a:pt x="144302" y="715171"/>
                    <a:pt x="144302" y="775874"/>
                  </a:cubicBezTo>
                  <a:cubicBezTo>
                    <a:pt x="157614" y="754574"/>
                    <a:pt x="162406" y="724223"/>
                    <a:pt x="165601" y="702924"/>
                  </a:cubicBezTo>
                  <a:cubicBezTo>
                    <a:pt x="173588" y="601220"/>
                    <a:pt x="165601" y="565544"/>
                    <a:pt x="223109" y="498984"/>
                  </a:cubicBezTo>
                  <a:cubicBezTo>
                    <a:pt x="258252" y="476087"/>
                    <a:pt x="313098" y="445736"/>
                    <a:pt x="339189" y="424437"/>
                  </a:cubicBezTo>
                  <a:cubicBezTo>
                    <a:pt x="521830" y="322733"/>
                    <a:pt x="521830" y="322733"/>
                    <a:pt x="536207" y="310486"/>
                  </a:cubicBezTo>
                  <a:cubicBezTo>
                    <a:pt x="577740" y="245524"/>
                    <a:pt x="584130" y="161924"/>
                    <a:pt x="609157" y="91105"/>
                  </a:cubicBezTo>
                  <a:cubicBezTo>
                    <a:pt x="619274" y="60753"/>
                    <a:pt x="634183" y="31467"/>
                    <a:pt x="656547" y="8038"/>
                  </a:cubicBezTo>
                  <a:cubicBezTo>
                    <a:pt x="664135" y="5509"/>
                    <a:pt x="671024" y="4610"/>
                    <a:pt x="677122" y="5334"/>
                  </a:cubicBezTo>
                  <a:close/>
                  <a:moveTo>
                    <a:pt x="3645157" y="983"/>
                  </a:moveTo>
                  <a:cubicBezTo>
                    <a:pt x="3663860" y="4710"/>
                    <a:pt x="3686358" y="18421"/>
                    <a:pt x="3704994" y="31467"/>
                  </a:cubicBezTo>
                  <a:cubicBezTo>
                    <a:pt x="3740138" y="88975"/>
                    <a:pt x="3691682" y="112404"/>
                    <a:pt x="3640564" y="159795"/>
                  </a:cubicBezTo>
                  <a:cubicBezTo>
                    <a:pt x="3611278" y="197068"/>
                    <a:pt x="3580926" y="237537"/>
                    <a:pt x="3543652" y="268953"/>
                  </a:cubicBezTo>
                  <a:cubicBezTo>
                    <a:pt x="3543652" y="271083"/>
                    <a:pt x="3544718" y="275875"/>
                    <a:pt x="3544718" y="279070"/>
                  </a:cubicBezTo>
                  <a:cubicBezTo>
                    <a:pt x="3595303" y="289187"/>
                    <a:pt x="3619265" y="274810"/>
                    <a:pt x="3621394" y="334448"/>
                  </a:cubicBezTo>
                  <a:cubicBezTo>
                    <a:pt x="3606485" y="359475"/>
                    <a:pt x="3580926" y="382904"/>
                    <a:pt x="3587849" y="419112"/>
                  </a:cubicBezTo>
                  <a:cubicBezTo>
                    <a:pt x="3663460" y="393021"/>
                    <a:pt x="3731086" y="354682"/>
                    <a:pt x="3812022" y="414853"/>
                  </a:cubicBezTo>
                  <a:cubicBezTo>
                    <a:pt x="3812022" y="416450"/>
                    <a:pt x="3812022" y="419112"/>
                    <a:pt x="3812022" y="421242"/>
                  </a:cubicBezTo>
                  <a:lnTo>
                    <a:pt x="3812022" y="443606"/>
                  </a:lnTo>
                  <a:cubicBezTo>
                    <a:pt x="3804035" y="511232"/>
                    <a:pt x="3718306" y="538389"/>
                    <a:pt x="3680500" y="594299"/>
                  </a:cubicBezTo>
                  <a:cubicBezTo>
                    <a:pt x="3671448" y="598559"/>
                    <a:pt x="3662396" y="604416"/>
                    <a:pt x="3654409" y="611339"/>
                  </a:cubicBezTo>
                  <a:cubicBezTo>
                    <a:pt x="3631245" y="611871"/>
                    <a:pt x="3609547" y="617462"/>
                    <a:pt x="3588713" y="625782"/>
                  </a:cubicBezTo>
                  <a:lnTo>
                    <a:pt x="3528743" y="656327"/>
                  </a:lnTo>
                  <a:lnTo>
                    <a:pt x="3528743" y="539454"/>
                  </a:lnTo>
                  <a:lnTo>
                    <a:pt x="3528210" y="540085"/>
                  </a:lnTo>
                  <a:lnTo>
                    <a:pt x="3528210" y="539454"/>
                  </a:lnTo>
                  <a:cubicBezTo>
                    <a:pt x="3539393" y="525077"/>
                    <a:pt x="3549510" y="514427"/>
                    <a:pt x="3607018" y="543714"/>
                  </a:cubicBezTo>
                  <a:cubicBezTo>
                    <a:pt x="3662396" y="536791"/>
                    <a:pt x="3687954" y="488336"/>
                    <a:pt x="3715111" y="446801"/>
                  </a:cubicBezTo>
                  <a:cubicBezTo>
                    <a:pt x="3702864" y="404203"/>
                    <a:pt x="3566549" y="469165"/>
                    <a:pt x="3537263" y="475024"/>
                  </a:cubicBezTo>
                  <a:lnTo>
                    <a:pt x="3528743" y="483543"/>
                  </a:lnTo>
                  <a:lnTo>
                    <a:pt x="3528743" y="193873"/>
                  </a:lnTo>
                  <a:lnTo>
                    <a:pt x="3528210" y="194459"/>
                  </a:lnTo>
                  <a:lnTo>
                    <a:pt x="3528210" y="193873"/>
                  </a:lnTo>
                  <a:cubicBezTo>
                    <a:pt x="3574537" y="146483"/>
                    <a:pt x="3615005" y="96962"/>
                    <a:pt x="3608082" y="30402"/>
                  </a:cubicBezTo>
                  <a:cubicBezTo>
                    <a:pt x="3611543" y="3512"/>
                    <a:pt x="3626453" y="-2745"/>
                    <a:pt x="3645157" y="983"/>
                  </a:cubicBez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0" name="îṥlîḋê"/>
            <p:cNvSpPr/>
            <p:nvPr userDrawn="1"/>
          </p:nvSpPr>
          <p:spPr>
            <a:xfrm>
              <a:off x="4486927" y="4159426"/>
              <a:ext cx="3700885" cy="373260"/>
            </a:xfrm>
            <a:custGeom>
              <a:avLst/>
              <a:gdLst>
                <a:gd name="connsiteX0" fmla="*/ 2873364 w 3817880"/>
                <a:gd name="connsiteY0" fmla="*/ 329175 h 420659"/>
                <a:gd name="connsiteX1" fmla="*/ 2873364 w 3817880"/>
                <a:gd name="connsiteY1" fmla="*/ 302019 h 420659"/>
                <a:gd name="connsiteX2" fmla="*/ 2893598 w 3817880"/>
                <a:gd name="connsiteY2" fmla="*/ 304149 h 420659"/>
                <a:gd name="connsiteX3" fmla="*/ 2926080 w 3817880"/>
                <a:gd name="connsiteY3" fmla="*/ 298291 h 420659"/>
                <a:gd name="connsiteX4" fmla="*/ 2962288 w 3817880"/>
                <a:gd name="connsiteY4" fmla="*/ 278057 h 420659"/>
                <a:gd name="connsiteX5" fmla="*/ 2962288 w 3817880"/>
                <a:gd name="connsiteY5" fmla="*/ 303084 h 420659"/>
                <a:gd name="connsiteX6" fmla="*/ 2921820 w 3817880"/>
                <a:gd name="connsiteY6" fmla="*/ 322253 h 420659"/>
                <a:gd name="connsiteX7" fmla="*/ 2880286 w 3817880"/>
                <a:gd name="connsiteY7" fmla="*/ 329175 h 420659"/>
                <a:gd name="connsiteX8" fmla="*/ 2873364 w 3817880"/>
                <a:gd name="connsiteY8" fmla="*/ 329175 h 420659"/>
                <a:gd name="connsiteX9" fmla="*/ 2873364 w 3817880"/>
                <a:gd name="connsiteY9" fmla="*/ 329175 h 420659"/>
                <a:gd name="connsiteX10" fmla="*/ 2873364 w 3817880"/>
                <a:gd name="connsiteY10" fmla="*/ 209367 h 420659"/>
                <a:gd name="connsiteX11" fmla="*/ 2873364 w 3817880"/>
                <a:gd name="connsiteY11" fmla="*/ 191263 h 420659"/>
                <a:gd name="connsiteX12" fmla="*/ 2922885 w 3817880"/>
                <a:gd name="connsiteY12" fmla="*/ 191263 h 420659"/>
                <a:gd name="connsiteX13" fmla="*/ 2922885 w 3817880"/>
                <a:gd name="connsiteY13" fmla="*/ 184341 h 420659"/>
                <a:gd name="connsiteX14" fmla="*/ 2911703 w 3817880"/>
                <a:gd name="connsiteY14" fmla="*/ 143872 h 420659"/>
                <a:gd name="connsiteX15" fmla="*/ 2878156 w 3817880"/>
                <a:gd name="connsiteY15" fmla="*/ 128963 h 420659"/>
                <a:gd name="connsiteX16" fmla="*/ 2873897 w 3817880"/>
                <a:gd name="connsiteY16" fmla="*/ 128963 h 420659"/>
                <a:gd name="connsiteX17" fmla="*/ 2873897 w 3817880"/>
                <a:gd name="connsiteY17" fmla="*/ 109794 h 420659"/>
                <a:gd name="connsiteX18" fmla="*/ 2884014 w 3817880"/>
                <a:gd name="connsiteY18" fmla="*/ 108729 h 420659"/>
                <a:gd name="connsiteX19" fmla="*/ 2941522 w 3817880"/>
                <a:gd name="connsiteY19" fmla="*/ 132158 h 420659"/>
                <a:gd name="connsiteX20" fmla="*/ 2962821 w 3817880"/>
                <a:gd name="connsiteY20" fmla="*/ 194990 h 420659"/>
                <a:gd name="connsiteX21" fmla="*/ 2962821 w 3817880"/>
                <a:gd name="connsiteY21" fmla="*/ 202978 h 420659"/>
                <a:gd name="connsiteX22" fmla="*/ 2962821 w 3817880"/>
                <a:gd name="connsiteY22" fmla="*/ 208835 h 420659"/>
                <a:gd name="connsiteX23" fmla="*/ 2873364 w 3817880"/>
                <a:gd name="connsiteY23" fmla="*/ 208835 h 420659"/>
                <a:gd name="connsiteX24" fmla="*/ 2873364 w 3817880"/>
                <a:gd name="connsiteY24" fmla="*/ 209367 h 420659"/>
                <a:gd name="connsiteX25" fmla="*/ 2994770 w 3817880"/>
                <a:gd name="connsiteY25" fmla="*/ 325448 h 420659"/>
                <a:gd name="connsiteX26" fmla="*/ 2994770 w 3817880"/>
                <a:gd name="connsiteY26" fmla="*/ 309473 h 420659"/>
                <a:gd name="connsiteX27" fmla="*/ 3017134 w 3817880"/>
                <a:gd name="connsiteY27" fmla="*/ 307343 h 420659"/>
                <a:gd name="connsiteX28" fmla="*/ 3025121 w 3817880"/>
                <a:gd name="connsiteY28" fmla="*/ 299356 h 420659"/>
                <a:gd name="connsiteX29" fmla="*/ 3025121 w 3817880"/>
                <a:gd name="connsiteY29" fmla="*/ 141742 h 420659"/>
                <a:gd name="connsiteX30" fmla="*/ 2994770 w 3817880"/>
                <a:gd name="connsiteY30" fmla="*/ 141742 h 420659"/>
                <a:gd name="connsiteX31" fmla="*/ 2994770 w 3817880"/>
                <a:gd name="connsiteY31" fmla="*/ 127365 h 420659"/>
                <a:gd name="connsiteX32" fmla="*/ 3045355 w 3817880"/>
                <a:gd name="connsiteY32" fmla="*/ 112456 h 420659"/>
                <a:gd name="connsiteX33" fmla="*/ 3062395 w 3817880"/>
                <a:gd name="connsiteY33" fmla="*/ 112456 h 420659"/>
                <a:gd name="connsiteX34" fmla="*/ 3062395 w 3817880"/>
                <a:gd name="connsiteY34" fmla="*/ 152924 h 420659"/>
                <a:gd name="connsiteX35" fmla="*/ 3083694 w 3817880"/>
                <a:gd name="connsiteY35" fmla="*/ 131625 h 420659"/>
                <a:gd name="connsiteX36" fmla="*/ 3108720 w 3817880"/>
                <a:gd name="connsiteY36" fmla="*/ 110326 h 420659"/>
                <a:gd name="connsiteX37" fmla="*/ 3112980 w 3817880"/>
                <a:gd name="connsiteY37" fmla="*/ 110326 h 420659"/>
                <a:gd name="connsiteX38" fmla="*/ 3119902 w 3817880"/>
                <a:gd name="connsiteY38" fmla="*/ 109261 h 420659"/>
                <a:gd name="connsiteX39" fmla="*/ 3132149 w 3817880"/>
                <a:gd name="connsiteY39" fmla="*/ 111391 h 420659"/>
                <a:gd name="connsiteX40" fmla="*/ 3145461 w 3817880"/>
                <a:gd name="connsiteY40" fmla="*/ 115651 h 420659"/>
                <a:gd name="connsiteX41" fmla="*/ 3145461 w 3817880"/>
                <a:gd name="connsiteY41" fmla="*/ 152924 h 420659"/>
                <a:gd name="connsiteX42" fmla="*/ 3132149 w 3817880"/>
                <a:gd name="connsiteY42" fmla="*/ 152924 h 420659"/>
                <a:gd name="connsiteX43" fmla="*/ 3122032 w 3817880"/>
                <a:gd name="connsiteY43" fmla="*/ 144937 h 420659"/>
                <a:gd name="connsiteX44" fmla="*/ 3109785 w 3817880"/>
                <a:gd name="connsiteY44" fmla="*/ 142807 h 420659"/>
                <a:gd name="connsiteX45" fmla="*/ 3087421 w 3817880"/>
                <a:gd name="connsiteY45" fmla="*/ 150794 h 420659"/>
                <a:gd name="connsiteX46" fmla="*/ 3062395 w 3817880"/>
                <a:gd name="connsiteY46" fmla="*/ 174223 h 420659"/>
                <a:gd name="connsiteX47" fmla="*/ 3062395 w 3817880"/>
                <a:gd name="connsiteY47" fmla="*/ 299356 h 420659"/>
                <a:gd name="connsiteX48" fmla="*/ 3069317 w 3817880"/>
                <a:gd name="connsiteY48" fmla="*/ 307343 h 420659"/>
                <a:gd name="connsiteX49" fmla="*/ 3099668 w 3817880"/>
                <a:gd name="connsiteY49" fmla="*/ 309473 h 420659"/>
                <a:gd name="connsiteX50" fmla="*/ 3099668 w 3817880"/>
                <a:gd name="connsiteY50" fmla="*/ 325448 h 420659"/>
                <a:gd name="connsiteX51" fmla="*/ 2994770 w 3817880"/>
                <a:gd name="connsiteY51" fmla="*/ 325448 h 420659"/>
                <a:gd name="connsiteX52" fmla="*/ 2994770 w 3817880"/>
                <a:gd name="connsiteY52" fmla="*/ 325448 h 420659"/>
                <a:gd name="connsiteX53" fmla="*/ 3299880 w 3817880"/>
                <a:gd name="connsiteY53" fmla="*/ 119378 h 420659"/>
                <a:gd name="connsiteX54" fmla="*/ 3299880 w 3817880"/>
                <a:gd name="connsiteY54" fmla="*/ 168899 h 420659"/>
                <a:gd name="connsiteX55" fmla="*/ 3277516 w 3817880"/>
                <a:gd name="connsiteY55" fmla="*/ 168899 h 420659"/>
                <a:gd name="connsiteX56" fmla="*/ 3274322 w 3817880"/>
                <a:gd name="connsiteY56" fmla="*/ 138547 h 420659"/>
                <a:gd name="connsiteX57" fmla="*/ 3257282 w 3817880"/>
                <a:gd name="connsiteY57" fmla="*/ 130560 h 420659"/>
                <a:gd name="connsiteX58" fmla="*/ 3241308 w 3817880"/>
                <a:gd name="connsiteY58" fmla="*/ 128430 h 420659"/>
                <a:gd name="connsiteX59" fmla="*/ 3215216 w 3817880"/>
                <a:gd name="connsiteY59" fmla="*/ 137482 h 420659"/>
                <a:gd name="connsiteX60" fmla="*/ 3205099 w 3817880"/>
                <a:gd name="connsiteY60" fmla="*/ 159847 h 420659"/>
                <a:gd name="connsiteX61" fmla="*/ 3213086 w 3817880"/>
                <a:gd name="connsiteY61" fmla="*/ 181146 h 420659"/>
                <a:gd name="connsiteX62" fmla="*/ 3242373 w 3817880"/>
                <a:gd name="connsiteY62" fmla="*/ 200315 h 420659"/>
                <a:gd name="connsiteX63" fmla="*/ 3253555 w 3817880"/>
                <a:gd name="connsiteY63" fmla="*/ 204575 h 420659"/>
                <a:gd name="connsiteX64" fmla="*/ 3288699 w 3817880"/>
                <a:gd name="connsiteY64" fmla="*/ 224809 h 420659"/>
                <a:gd name="connsiteX65" fmla="*/ 3300946 w 3817880"/>
                <a:gd name="connsiteY65" fmla="*/ 241848 h 420659"/>
                <a:gd name="connsiteX66" fmla="*/ 3305205 w 3817880"/>
                <a:gd name="connsiteY66" fmla="*/ 263148 h 420659"/>
                <a:gd name="connsiteX67" fmla="*/ 3283906 w 3817880"/>
                <a:gd name="connsiteY67" fmla="*/ 311603 h 420659"/>
                <a:gd name="connsiteX68" fmla="*/ 3223203 w 3817880"/>
                <a:gd name="connsiteY68" fmla="*/ 328643 h 420659"/>
                <a:gd name="connsiteX69" fmla="*/ 3193917 w 3817880"/>
                <a:gd name="connsiteY69" fmla="*/ 326513 h 420659"/>
                <a:gd name="connsiteX70" fmla="*/ 3166761 w 3817880"/>
                <a:gd name="connsiteY70" fmla="*/ 319591 h 420659"/>
                <a:gd name="connsiteX71" fmla="*/ 3166761 w 3817880"/>
                <a:gd name="connsiteY71" fmla="*/ 262083 h 420659"/>
                <a:gd name="connsiteX72" fmla="*/ 3188060 w 3817880"/>
                <a:gd name="connsiteY72" fmla="*/ 262083 h 420659"/>
                <a:gd name="connsiteX73" fmla="*/ 3192319 w 3817880"/>
                <a:gd name="connsiteY73" fmla="*/ 299356 h 420659"/>
                <a:gd name="connsiteX74" fmla="*/ 3211489 w 3817880"/>
                <a:gd name="connsiteY74" fmla="*/ 307343 h 420659"/>
                <a:gd name="connsiteX75" fmla="*/ 3229593 w 3817880"/>
                <a:gd name="connsiteY75" fmla="*/ 310538 h 420659"/>
                <a:gd name="connsiteX76" fmla="*/ 3259944 w 3817880"/>
                <a:gd name="connsiteY76" fmla="*/ 300421 h 420659"/>
                <a:gd name="connsiteX77" fmla="*/ 3271126 w 3817880"/>
                <a:gd name="connsiteY77" fmla="*/ 274330 h 420659"/>
                <a:gd name="connsiteX78" fmla="*/ 3263139 w 3817880"/>
                <a:gd name="connsiteY78" fmla="*/ 253031 h 420659"/>
                <a:gd name="connsiteX79" fmla="*/ 3225866 w 3817880"/>
                <a:gd name="connsiteY79" fmla="*/ 230666 h 420659"/>
                <a:gd name="connsiteX80" fmla="*/ 3182203 w 3817880"/>
                <a:gd name="connsiteY80" fmla="*/ 203510 h 420659"/>
                <a:gd name="connsiteX81" fmla="*/ 3169955 w 3817880"/>
                <a:gd name="connsiteY81" fmla="*/ 171029 h 420659"/>
                <a:gd name="connsiteX82" fmla="*/ 3190190 w 3817880"/>
                <a:gd name="connsiteY82" fmla="*/ 125768 h 420659"/>
                <a:gd name="connsiteX83" fmla="*/ 3247698 w 3817880"/>
                <a:gd name="connsiteY83" fmla="*/ 108729 h 420659"/>
                <a:gd name="connsiteX84" fmla="*/ 3274854 w 3817880"/>
                <a:gd name="connsiteY84" fmla="*/ 111923 h 420659"/>
                <a:gd name="connsiteX85" fmla="*/ 3299880 w 3817880"/>
                <a:gd name="connsiteY85" fmla="*/ 119378 h 420659"/>
                <a:gd name="connsiteX86" fmla="*/ 3299880 w 3817880"/>
                <a:gd name="connsiteY86" fmla="*/ 119378 h 420659"/>
                <a:gd name="connsiteX87" fmla="*/ 3389870 w 3817880"/>
                <a:gd name="connsiteY87" fmla="*/ 112988 h 420659"/>
                <a:gd name="connsiteX88" fmla="*/ 3406909 w 3817880"/>
                <a:gd name="connsiteY88" fmla="*/ 112988 h 420659"/>
                <a:gd name="connsiteX89" fmla="*/ 3406909 w 3817880"/>
                <a:gd name="connsiteY89" fmla="*/ 299889 h 420659"/>
                <a:gd name="connsiteX90" fmla="*/ 3413831 w 3817880"/>
                <a:gd name="connsiteY90" fmla="*/ 307876 h 420659"/>
                <a:gd name="connsiteX91" fmla="*/ 3437261 w 3817880"/>
                <a:gd name="connsiteY91" fmla="*/ 310006 h 420659"/>
                <a:gd name="connsiteX92" fmla="*/ 3437261 w 3817880"/>
                <a:gd name="connsiteY92" fmla="*/ 325980 h 420659"/>
                <a:gd name="connsiteX93" fmla="*/ 3339284 w 3817880"/>
                <a:gd name="connsiteY93" fmla="*/ 325980 h 420659"/>
                <a:gd name="connsiteX94" fmla="*/ 3339284 w 3817880"/>
                <a:gd name="connsiteY94" fmla="*/ 310006 h 420659"/>
                <a:gd name="connsiteX95" fmla="*/ 3361648 w 3817880"/>
                <a:gd name="connsiteY95" fmla="*/ 307876 h 420659"/>
                <a:gd name="connsiteX96" fmla="*/ 3369635 w 3817880"/>
                <a:gd name="connsiteY96" fmla="*/ 299889 h 420659"/>
                <a:gd name="connsiteX97" fmla="*/ 3369635 w 3817880"/>
                <a:gd name="connsiteY97" fmla="*/ 142275 h 420659"/>
                <a:gd name="connsiteX98" fmla="*/ 3339284 w 3817880"/>
                <a:gd name="connsiteY98" fmla="*/ 142275 h 420659"/>
                <a:gd name="connsiteX99" fmla="*/ 3339284 w 3817880"/>
                <a:gd name="connsiteY99" fmla="*/ 127365 h 420659"/>
                <a:gd name="connsiteX100" fmla="*/ 3389870 w 3817880"/>
                <a:gd name="connsiteY100" fmla="*/ 112988 h 420659"/>
                <a:gd name="connsiteX101" fmla="*/ 3389870 w 3817880"/>
                <a:gd name="connsiteY101" fmla="*/ 112988 h 420659"/>
                <a:gd name="connsiteX102" fmla="*/ 3390934 w 3817880"/>
                <a:gd name="connsiteY102" fmla="*/ 15012 h 420659"/>
                <a:gd name="connsiteX103" fmla="*/ 3409039 w 3817880"/>
                <a:gd name="connsiteY103" fmla="*/ 22999 h 420659"/>
                <a:gd name="connsiteX104" fmla="*/ 3417026 w 3817880"/>
                <a:gd name="connsiteY104" fmla="*/ 41104 h 420659"/>
                <a:gd name="connsiteX105" fmla="*/ 3409039 w 3817880"/>
                <a:gd name="connsiteY105" fmla="*/ 58143 h 420659"/>
                <a:gd name="connsiteX106" fmla="*/ 3390934 w 3817880"/>
                <a:gd name="connsiteY106" fmla="*/ 66130 h 420659"/>
                <a:gd name="connsiteX107" fmla="*/ 3372830 w 3817880"/>
                <a:gd name="connsiteY107" fmla="*/ 58143 h 420659"/>
                <a:gd name="connsiteX108" fmla="*/ 3365908 w 3817880"/>
                <a:gd name="connsiteY108" fmla="*/ 41104 h 420659"/>
                <a:gd name="connsiteX109" fmla="*/ 3372830 w 3817880"/>
                <a:gd name="connsiteY109" fmla="*/ 22999 h 420659"/>
                <a:gd name="connsiteX110" fmla="*/ 3390934 w 3817880"/>
                <a:gd name="connsiteY110" fmla="*/ 15012 h 420659"/>
                <a:gd name="connsiteX111" fmla="*/ 3390934 w 3817880"/>
                <a:gd name="connsiteY111" fmla="*/ 15012 h 420659"/>
                <a:gd name="connsiteX112" fmla="*/ 3484651 w 3817880"/>
                <a:gd name="connsiteY112" fmla="*/ 140677 h 420659"/>
                <a:gd name="connsiteX113" fmla="*/ 3457494 w 3817880"/>
                <a:gd name="connsiteY113" fmla="*/ 140677 h 420659"/>
                <a:gd name="connsiteX114" fmla="*/ 3457494 w 3817880"/>
                <a:gd name="connsiteY114" fmla="*/ 127365 h 420659"/>
                <a:gd name="connsiteX115" fmla="*/ 3485716 w 3817880"/>
                <a:gd name="connsiteY115" fmla="*/ 114053 h 420659"/>
                <a:gd name="connsiteX116" fmla="*/ 3504885 w 3817880"/>
                <a:gd name="connsiteY116" fmla="*/ 73585 h 420659"/>
                <a:gd name="connsiteX117" fmla="*/ 3521924 w 3817880"/>
                <a:gd name="connsiteY117" fmla="*/ 73585 h 420659"/>
                <a:gd name="connsiteX118" fmla="*/ 3521924 w 3817880"/>
                <a:gd name="connsiteY118" fmla="*/ 120975 h 420659"/>
                <a:gd name="connsiteX119" fmla="*/ 3588484 w 3817880"/>
                <a:gd name="connsiteY119" fmla="*/ 120975 h 420659"/>
                <a:gd name="connsiteX120" fmla="*/ 3588484 w 3817880"/>
                <a:gd name="connsiteY120" fmla="*/ 141210 h 420659"/>
                <a:gd name="connsiteX121" fmla="*/ 3521924 w 3817880"/>
                <a:gd name="connsiteY121" fmla="*/ 141210 h 420659"/>
                <a:gd name="connsiteX122" fmla="*/ 3521924 w 3817880"/>
                <a:gd name="connsiteY122" fmla="*/ 256225 h 420659"/>
                <a:gd name="connsiteX123" fmla="*/ 3529912 w 3817880"/>
                <a:gd name="connsiteY123" fmla="*/ 294564 h 420659"/>
                <a:gd name="connsiteX124" fmla="*/ 3558133 w 3817880"/>
                <a:gd name="connsiteY124" fmla="*/ 304681 h 420659"/>
                <a:gd name="connsiteX125" fmla="*/ 3573043 w 3817880"/>
                <a:gd name="connsiteY125" fmla="*/ 303616 h 420659"/>
                <a:gd name="connsiteX126" fmla="*/ 3589017 w 3817880"/>
                <a:gd name="connsiteY126" fmla="*/ 301486 h 420659"/>
                <a:gd name="connsiteX127" fmla="*/ 3589017 w 3817880"/>
                <a:gd name="connsiteY127" fmla="*/ 317461 h 420659"/>
                <a:gd name="connsiteX128" fmla="*/ 3559731 w 3817880"/>
                <a:gd name="connsiteY128" fmla="*/ 325448 h 420659"/>
                <a:gd name="connsiteX129" fmla="*/ 3531509 w 3817880"/>
                <a:gd name="connsiteY129" fmla="*/ 327578 h 420659"/>
                <a:gd name="connsiteX130" fmla="*/ 3495300 w 3817880"/>
                <a:gd name="connsiteY130" fmla="*/ 317461 h 420659"/>
                <a:gd name="connsiteX131" fmla="*/ 3485184 w 3817880"/>
                <a:gd name="connsiteY131" fmla="*/ 282317 h 420659"/>
                <a:gd name="connsiteX132" fmla="*/ 3485184 w 3817880"/>
                <a:gd name="connsiteY132" fmla="*/ 140677 h 420659"/>
                <a:gd name="connsiteX133" fmla="*/ 3484651 w 3817880"/>
                <a:gd name="connsiteY133" fmla="*/ 140677 h 420659"/>
                <a:gd name="connsiteX134" fmla="*/ 3592744 w 3817880"/>
                <a:gd name="connsiteY134" fmla="*/ 114053 h 420659"/>
                <a:gd name="connsiteX135" fmla="*/ 3687526 w 3817880"/>
                <a:gd name="connsiteY135" fmla="*/ 114053 h 420659"/>
                <a:gd name="connsiteX136" fmla="*/ 3687526 w 3817880"/>
                <a:gd name="connsiteY136" fmla="*/ 131093 h 420659"/>
                <a:gd name="connsiteX137" fmla="*/ 3665162 w 3817880"/>
                <a:gd name="connsiteY137" fmla="*/ 132158 h 420659"/>
                <a:gd name="connsiteX138" fmla="*/ 3659304 w 3817880"/>
                <a:gd name="connsiteY138" fmla="*/ 140145 h 420659"/>
                <a:gd name="connsiteX139" fmla="*/ 3712020 w 3817880"/>
                <a:gd name="connsiteY139" fmla="*/ 276460 h 420659"/>
                <a:gd name="connsiteX140" fmla="*/ 3765800 w 3817880"/>
                <a:gd name="connsiteY140" fmla="*/ 140145 h 420659"/>
                <a:gd name="connsiteX141" fmla="*/ 3762606 w 3817880"/>
                <a:gd name="connsiteY141" fmla="*/ 132158 h 420659"/>
                <a:gd name="connsiteX142" fmla="*/ 3739176 w 3817880"/>
                <a:gd name="connsiteY142" fmla="*/ 131093 h 420659"/>
                <a:gd name="connsiteX143" fmla="*/ 3739176 w 3817880"/>
                <a:gd name="connsiteY143" fmla="*/ 114053 h 420659"/>
                <a:gd name="connsiteX144" fmla="*/ 3817984 w 3817880"/>
                <a:gd name="connsiteY144" fmla="*/ 114053 h 420659"/>
                <a:gd name="connsiteX145" fmla="*/ 3817984 w 3817880"/>
                <a:gd name="connsiteY145" fmla="*/ 131093 h 420659"/>
                <a:gd name="connsiteX146" fmla="*/ 3791892 w 3817880"/>
                <a:gd name="connsiteY146" fmla="*/ 134287 h 420659"/>
                <a:gd name="connsiteX147" fmla="*/ 3704033 w 3817880"/>
                <a:gd name="connsiteY147" fmla="*/ 347279 h 420659"/>
                <a:gd name="connsiteX148" fmla="*/ 3671552 w 3817880"/>
                <a:gd name="connsiteY148" fmla="*/ 403722 h 420659"/>
                <a:gd name="connsiteX149" fmla="*/ 3634278 w 3817880"/>
                <a:gd name="connsiteY149" fmla="*/ 420762 h 420659"/>
                <a:gd name="connsiteX150" fmla="*/ 3611914 w 3817880"/>
                <a:gd name="connsiteY150" fmla="*/ 413839 h 420659"/>
                <a:gd name="connsiteX151" fmla="*/ 3603926 w 3817880"/>
                <a:gd name="connsiteY151" fmla="*/ 396800 h 420659"/>
                <a:gd name="connsiteX152" fmla="*/ 3606056 w 3817880"/>
                <a:gd name="connsiteY152" fmla="*/ 384553 h 420659"/>
                <a:gd name="connsiteX153" fmla="*/ 3615108 w 3817880"/>
                <a:gd name="connsiteY153" fmla="*/ 373371 h 420659"/>
                <a:gd name="connsiteX154" fmla="*/ 3656642 w 3817880"/>
                <a:gd name="connsiteY154" fmla="*/ 389345 h 420659"/>
                <a:gd name="connsiteX155" fmla="*/ 3675811 w 3817880"/>
                <a:gd name="connsiteY155" fmla="*/ 362189 h 420659"/>
                <a:gd name="connsiteX156" fmla="*/ 3692851 w 3817880"/>
                <a:gd name="connsiteY156" fmla="*/ 323850 h 420659"/>
                <a:gd name="connsiteX157" fmla="*/ 3618304 w 3817880"/>
                <a:gd name="connsiteY157" fmla="*/ 133755 h 420659"/>
                <a:gd name="connsiteX158" fmla="*/ 3592212 w 3817880"/>
                <a:gd name="connsiteY158" fmla="*/ 131625 h 420659"/>
                <a:gd name="connsiteX159" fmla="*/ 3592212 w 3817880"/>
                <a:gd name="connsiteY159" fmla="*/ 114053 h 420659"/>
                <a:gd name="connsiteX160" fmla="*/ 2548019 w 3817880"/>
                <a:gd name="connsiteY160" fmla="*/ 114053 h 420659"/>
                <a:gd name="connsiteX161" fmla="*/ 2643865 w 3817880"/>
                <a:gd name="connsiteY161" fmla="*/ 114053 h 420659"/>
                <a:gd name="connsiteX162" fmla="*/ 2643865 w 3817880"/>
                <a:gd name="connsiteY162" fmla="*/ 131093 h 420659"/>
                <a:gd name="connsiteX163" fmla="*/ 2620436 w 3817880"/>
                <a:gd name="connsiteY163" fmla="*/ 132158 h 420659"/>
                <a:gd name="connsiteX164" fmla="*/ 2616176 w 3817880"/>
                <a:gd name="connsiteY164" fmla="*/ 140145 h 420659"/>
                <a:gd name="connsiteX165" fmla="*/ 2666762 w 3817880"/>
                <a:gd name="connsiteY165" fmla="*/ 283382 h 420659"/>
                <a:gd name="connsiteX166" fmla="*/ 2723205 w 3817880"/>
                <a:gd name="connsiteY166" fmla="*/ 140145 h 420659"/>
                <a:gd name="connsiteX167" fmla="*/ 2720010 w 3817880"/>
                <a:gd name="connsiteY167" fmla="*/ 132158 h 420659"/>
                <a:gd name="connsiteX168" fmla="*/ 2696581 w 3817880"/>
                <a:gd name="connsiteY168" fmla="*/ 131093 h 420659"/>
                <a:gd name="connsiteX169" fmla="*/ 2696581 w 3817880"/>
                <a:gd name="connsiteY169" fmla="*/ 114053 h 420659"/>
                <a:gd name="connsiteX170" fmla="*/ 2773258 w 3817880"/>
                <a:gd name="connsiteY170" fmla="*/ 114053 h 420659"/>
                <a:gd name="connsiteX171" fmla="*/ 2773258 w 3817880"/>
                <a:gd name="connsiteY171" fmla="*/ 131093 h 420659"/>
                <a:gd name="connsiteX172" fmla="*/ 2748231 w 3817880"/>
                <a:gd name="connsiteY172" fmla="*/ 134287 h 420659"/>
                <a:gd name="connsiteX173" fmla="*/ 2671554 w 3817880"/>
                <a:gd name="connsiteY173" fmla="*/ 325448 h 420659"/>
                <a:gd name="connsiteX174" fmla="*/ 2646528 w 3817880"/>
                <a:gd name="connsiteY174" fmla="*/ 325448 h 420659"/>
                <a:gd name="connsiteX175" fmla="*/ 2575708 w 3817880"/>
                <a:gd name="connsiteY175" fmla="*/ 132690 h 420659"/>
                <a:gd name="connsiteX176" fmla="*/ 2548552 w 3817880"/>
                <a:gd name="connsiteY176" fmla="*/ 130560 h 420659"/>
                <a:gd name="connsiteX177" fmla="*/ 2548552 w 3817880"/>
                <a:gd name="connsiteY177" fmla="*/ 114053 h 420659"/>
                <a:gd name="connsiteX178" fmla="*/ 2548019 w 3817880"/>
                <a:gd name="connsiteY178" fmla="*/ 114053 h 420659"/>
                <a:gd name="connsiteX179" fmla="*/ 2873364 w 3817880"/>
                <a:gd name="connsiteY179" fmla="*/ 110326 h 420659"/>
                <a:gd name="connsiteX180" fmla="*/ 2873364 w 3817880"/>
                <a:gd name="connsiteY180" fmla="*/ 129495 h 420659"/>
                <a:gd name="connsiteX181" fmla="*/ 2839818 w 3817880"/>
                <a:gd name="connsiteY181" fmla="*/ 147599 h 420659"/>
                <a:gd name="connsiteX182" fmla="*/ 2822779 w 3817880"/>
                <a:gd name="connsiteY182" fmla="*/ 191263 h 420659"/>
                <a:gd name="connsiteX183" fmla="*/ 2873364 w 3817880"/>
                <a:gd name="connsiteY183" fmla="*/ 191263 h 420659"/>
                <a:gd name="connsiteX184" fmla="*/ 2873364 w 3817880"/>
                <a:gd name="connsiteY184" fmla="*/ 209367 h 420659"/>
                <a:gd name="connsiteX185" fmla="*/ 2820649 w 3817880"/>
                <a:gd name="connsiteY185" fmla="*/ 209367 h 420659"/>
                <a:gd name="connsiteX186" fmla="*/ 2820649 w 3817880"/>
                <a:gd name="connsiteY186" fmla="*/ 215224 h 420659"/>
                <a:gd name="connsiteX187" fmla="*/ 2839818 w 3817880"/>
                <a:gd name="connsiteY187" fmla="*/ 280719 h 420659"/>
                <a:gd name="connsiteX188" fmla="*/ 2873364 w 3817880"/>
                <a:gd name="connsiteY188" fmla="*/ 302019 h 420659"/>
                <a:gd name="connsiteX189" fmla="*/ 2873364 w 3817880"/>
                <a:gd name="connsiteY189" fmla="*/ 329175 h 420659"/>
                <a:gd name="connsiteX190" fmla="*/ 2808934 w 3817880"/>
                <a:gd name="connsiteY190" fmla="*/ 299889 h 420659"/>
                <a:gd name="connsiteX191" fmla="*/ 2781778 w 3817880"/>
                <a:gd name="connsiteY191" fmla="*/ 221082 h 420659"/>
                <a:gd name="connsiteX192" fmla="*/ 2809999 w 3817880"/>
                <a:gd name="connsiteY192" fmla="*/ 141210 h 420659"/>
                <a:gd name="connsiteX193" fmla="*/ 2873364 w 3817880"/>
                <a:gd name="connsiteY193" fmla="*/ 110326 h 420659"/>
                <a:gd name="connsiteX194" fmla="*/ 2873364 w 3817880"/>
                <a:gd name="connsiteY194" fmla="*/ 110326 h 420659"/>
                <a:gd name="connsiteX195" fmla="*/ 1632686 w 3817880"/>
                <a:gd name="connsiteY195" fmla="*/ 323318 h 420659"/>
                <a:gd name="connsiteX196" fmla="*/ 1632686 w 3817880"/>
                <a:gd name="connsiteY196" fmla="*/ 304149 h 420659"/>
                <a:gd name="connsiteX197" fmla="*/ 1647063 w 3817880"/>
                <a:gd name="connsiteY197" fmla="*/ 299889 h 420659"/>
                <a:gd name="connsiteX198" fmla="*/ 1677414 w 3817880"/>
                <a:gd name="connsiteY198" fmla="*/ 285512 h 420659"/>
                <a:gd name="connsiteX199" fmla="*/ 1677414 w 3817880"/>
                <a:gd name="connsiteY199" fmla="*/ 207237 h 420659"/>
                <a:gd name="connsiteX200" fmla="*/ 1632153 w 3817880"/>
                <a:gd name="connsiteY200" fmla="*/ 222147 h 420659"/>
                <a:gd name="connsiteX201" fmla="*/ 1632153 w 3817880"/>
                <a:gd name="connsiteY201" fmla="*/ 204042 h 420659"/>
                <a:gd name="connsiteX202" fmla="*/ 1677414 w 3817880"/>
                <a:gd name="connsiteY202" fmla="*/ 192860 h 420659"/>
                <a:gd name="connsiteX203" fmla="*/ 1677414 w 3817880"/>
                <a:gd name="connsiteY203" fmla="*/ 178483 h 420659"/>
                <a:gd name="connsiteX204" fmla="*/ 1668362 w 3817880"/>
                <a:gd name="connsiteY204" fmla="*/ 140145 h 420659"/>
                <a:gd name="connsiteX205" fmla="*/ 1636946 w 3817880"/>
                <a:gd name="connsiteY205" fmla="*/ 130028 h 420659"/>
                <a:gd name="connsiteX206" fmla="*/ 1632686 w 3817880"/>
                <a:gd name="connsiteY206" fmla="*/ 130028 h 420659"/>
                <a:gd name="connsiteX207" fmla="*/ 1632686 w 3817880"/>
                <a:gd name="connsiteY207" fmla="*/ 110858 h 420659"/>
                <a:gd name="connsiteX208" fmla="*/ 1648660 w 3817880"/>
                <a:gd name="connsiteY208" fmla="*/ 109794 h 420659"/>
                <a:gd name="connsiteX209" fmla="*/ 1699246 w 3817880"/>
                <a:gd name="connsiteY209" fmla="*/ 125768 h 420659"/>
                <a:gd name="connsiteX210" fmla="*/ 1715220 w 3817880"/>
                <a:gd name="connsiteY210" fmla="*/ 174223 h 420659"/>
                <a:gd name="connsiteX211" fmla="*/ 1715220 w 3817880"/>
                <a:gd name="connsiteY211" fmla="*/ 300421 h 420659"/>
                <a:gd name="connsiteX212" fmla="*/ 1722143 w 3817880"/>
                <a:gd name="connsiteY212" fmla="*/ 308408 h 420659"/>
                <a:gd name="connsiteX213" fmla="*/ 1745572 w 3817880"/>
                <a:gd name="connsiteY213" fmla="*/ 310538 h 420659"/>
                <a:gd name="connsiteX214" fmla="*/ 1745572 w 3817880"/>
                <a:gd name="connsiteY214" fmla="*/ 326513 h 420659"/>
                <a:gd name="connsiteX215" fmla="*/ 1683804 w 3817880"/>
                <a:gd name="connsiteY215" fmla="*/ 326513 h 420659"/>
                <a:gd name="connsiteX216" fmla="*/ 1677947 w 3817880"/>
                <a:gd name="connsiteY216" fmla="*/ 300421 h 420659"/>
                <a:gd name="connsiteX217" fmla="*/ 1638543 w 3817880"/>
                <a:gd name="connsiteY217" fmla="*/ 321720 h 420659"/>
                <a:gd name="connsiteX218" fmla="*/ 1632686 w 3817880"/>
                <a:gd name="connsiteY218" fmla="*/ 323318 h 420659"/>
                <a:gd name="connsiteX219" fmla="*/ 1632686 w 3817880"/>
                <a:gd name="connsiteY219" fmla="*/ 323318 h 420659"/>
                <a:gd name="connsiteX220" fmla="*/ 2494771 w 3817880"/>
                <a:gd name="connsiteY220" fmla="*/ 15012 h 420659"/>
                <a:gd name="connsiteX221" fmla="*/ 2512875 w 3817880"/>
                <a:gd name="connsiteY221" fmla="*/ 22999 h 420659"/>
                <a:gd name="connsiteX222" fmla="*/ 2520862 w 3817880"/>
                <a:gd name="connsiteY222" fmla="*/ 41104 h 420659"/>
                <a:gd name="connsiteX223" fmla="*/ 2512875 w 3817880"/>
                <a:gd name="connsiteY223" fmla="*/ 58143 h 420659"/>
                <a:gd name="connsiteX224" fmla="*/ 2494771 w 3817880"/>
                <a:gd name="connsiteY224" fmla="*/ 66130 h 420659"/>
                <a:gd name="connsiteX225" fmla="*/ 2477731 w 3817880"/>
                <a:gd name="connsiteY225" fmla="*/ 58143 h 420659"/>
                <a:gd name="connsiteX226" fmla="*/ 2469744 w 3817880"/>
                <a:gd name="connsiteY226" fmla="*/ 41104 h 420659"/>
                <a:gd name="connsiteX227" fmla="*/ 2477731 w 3817880"/>
                <a:gd name="connsiteY227" fmla="*/ 22999 h 420659"/>
                <a:gd name="connsiteX228" fmla="*/ 2494771 w 3817880"/>
                <a:gd name="connsiteY228" fmla="*/ 15012 h 420659"/>
                <a:gd name="connsiteX229" fmla="*/ 2494771 w 3817880"/>
                <a:gd name="connsiteY229" fmla="*/ 15012 h 420659"/>
                <a:gd name="connsiteX230" fmla="*/ 2493706 w 3817880"/>
                <a:gd name="connsiteY230" fmla="*/ 112988 h 420659"/>
                <a:gd name="connsiteX231" fmla="*/ 2510745 w 3817880"/>
                <a:gd name="connsiteY231" fmla="*/ 112988 h 420659"/>
                <a:gd name="connsiteX232" fmla="*/ 2510745 w 3817880"/>
                <a:gd name="connsiteY232" fmla="*/ 299889 h 420659"/>
                <a:gd name="connsiteX233" fmla="*/ 2518732 w 3817880"/>
                <a:gd name="connsiteY233" fmla="*/ 307876 h 420659"/>
                <a:gd name="connsiteX234" fmla="*/ 2542162 w 3817880"/>
                <a:gd name="connsiteY234" fmla="*/ 310006 h 420659"/>
                <a:gd name="connsiteX235" fmla="*/ 2542162 w 3817880"/>
                <a:gd name="connsiteY235" fmla="*/ 325980 h 420659"/>
                <a:gd name="connsiteX236" fmla="*/ 2443120 w 3817880"/>
                <a:gd name="connsiteY236" fmla="*/ 325980 h 420659"/>
                <a:gd name="connsiteX237" fmla="*/ 2443120 w 3817880"/>
                <a:gd name="connsiteY237" fmla="*/ 310006 h 420659"/>
                <a:gd name="connsiteX238" fmla="*/ 2466549 w 3817880"/>
                <a:gd name="connsiteY238" fmla="*/ 307876 h 420659"/>
                <a:gd name="connsiteX239" fmla="*/ 2473472 w 3817880"/>
                <a:gd name="connsiteY239" fmla="*/ 299889 h 420659"/>
                <a:gd name="connsiteX240" fmla="*/ 2473472 w 3817880"/>
                <a:gd name="connsiteY240" fmla="*/ 142275 h 420659"/>
                <a:gd name="connsiteX241" fmla="*/ 2443120 w 3817880"/>
                <a:gd name="connsiteY241" fmla="*/ 142275 h 420659"/>
                <a:gd name="connsiteX242" fmla="*/ 2443120 w 3817880"/>
                <a:gd name="connsiteY242" fmla="*/ 127365 h 420659"/>
                <a:gd name="connsiteX243" fmla="*/ 2493706 w 3817880"/>
                <a:gd name="connsiteY243" fmla="*/ 112988 h 420659"/>
                <a:gd name="connsiteX244" fmla="*/ 2493706 w 3817880"/>
                <a:gd name="connsiteY244" fmla="*/ 112988 h 420659"/>
                <a:gd name="connsiteX245" fmla="*/ 2191790 w 3817880"/>
                <a:gd name="connsiteY245" fmla="*/ 325448 h 420659"/>
                <a:gd name="connsiteX246" fmla="*/ 2191790 w 3817880"/>
                <a:gd name="connsiteY246" fmla="*/ 309473 h 420659"/>
                <a:gd name="connsiteX247" fmla="*/ 2215219 w 3817880"/>
                <a:gd name="connsiteY247" fmla="*/ 307343 h 420659"/>
                <a:gd name="connsiteX248" fmla="*/ 2223206 w 3817880"/>
                <a:gd name="connsiteY248" fmla="*/ 299356 h 420659"/>
                <a:gd name="connsiteX249" fmla="*/ 2223206 w 3817880"/>
                <a:gd name="connsiteY249" fmla="*/ 141742 h 420659"/>
                <a:gd name="connsiteX250" fmla="*/ 2191790 w 3817880"/>
                <a:gd name="connsiteY250" fmla="*/ 141742 h 420659"/>
                <a:gd name="connsiteX251" fmla="*/ 2191790 w 3817880"/>
                <a:gd name="connsiteY251" fmla="*/ 127365 h 420659"/>
                <a:gd name="connsiteX252" fmla="*/ 2242376 w 3817880"/>
                <a:gd name="connsiteY252" fmla="*/ 112456 h 420659"/>
                <a:gd name="connsiteX253" fmla="*/ 2259415 w 3817880"/>
                <a:gd name="connsiteY253" fmla="*/ 112456 h 420659"/>
                <a:gd name="connsiteX254" fmla="*/ 2259415 w 3817880"/>
                <a:gd name="connsiteY254" fmla="*/ 135885 h 420659"/>
                <a:gd name="connsiteX255" fmla="*/ 2302013 w 3817880"/>
                <a:gd name="connsiteY255" fmla="*/ 115651 h 420659"/>
                <a:gd name="connsiteX256" fmla="*/ 2330235 w 3817880"/>
                <a:gd name="connsiteY256" fmla="*/ 108729 h 420659"/>
                <a:gd name="connsiteX257" fmla="*/ 2373898 w 3817880"/>
                <a:gd name="connsiteY257" fmla="*/ 126833 h 420659"/>
                <a:gd name="connsiteX258" fmla="*/ 2388275 w 3817880"/>
                <a:gd name="connsiteY258" fmla="*/ 176354 h 420659"/>
                <a:gd name="connsiteX259" fmla="*/ 2388275 w 3817880"/>
                <a:gd name="connsiteY259" fmla="*/ 298824 h 420659"/>
                <a:gd name="connsiteX260" fmla="*/ 2396262 w 3817880"/>
                <a:gd name="connsiteY260" fmla="*/ 306811 h 420659"/>
                <a:gd name="connsiteX261" fmla="*/ 2419691 w 3817880"/>
                <a:gd name="connsiteY261" fmla="*/ 308941 h 420659"/>
                <a:gd name="connsiteX262" fmla="*/ 2419691 w 3817880"/>
                <a:gd name="connsiteY262" fmla="*/ 324915 h 420659"/>
                <a:gd name="connsiteX263" fmla="*/ 2323845 w 3817880"/>
                <a:gd name="connsiteY263" fmla="*/ 324915 h 420659"/>
                <a:gd name="connsiteX264" fmla="*/ 2323845 w 3817880"/>
                <a:gd name="connsiteY264" fmla="*/ 308941 h 420659"/>
                <a:gd name="connsiteX265" fmla="*/ 2344079 w 3817880"/>
                <a:gd name="connsiteY265" fmla="*/ 306811 h 420659"/>
                <a:gd name="connsiteX266" fmla="*/ 2352066 w 3817880"/>
                <a:gd name="connsiteY266" fmla="*/ 298824 h 420659"/>
                <a:gd name="connsiteX267" fmla="*/ 2352066 w 3817880"/>
                <a:gd name="connsiteY267" fmla="*/ 182743 h 420659"/>
                <a:gd name="connsiteX268" fmla="*/ 2341949 w 3817880"/>
                <a:gd name="connsiteY268" fmla="*/ 147599 h 420659"/>
                <a:gd name="connsiteX269" fmla="*/ 2308403 w 3817880"/>
                <a:gd name="connsiteY269" fmla="*/ 137482 h 420659"/>
                <a:gd name="connsiteX270" fmla="*/ 2284974 w 3817880"/>
                <a:gd name="connsiteY270" fmla="*/ 140677 h 420659"/>
                <a:gd name="connsiteX271" fmla="*/ 2258882 w 3817880"/>
                <a:gd name="connsiteY271" fmla="*/ 151859 h 420659"/>
                <a:gd name="connsiteX272" fmla="*/ 2258882 w 3817880"/>
                <a:gd name="connsiteY272" fmla="*/ 298291 h 420659"/>
                <a:gd name="connsiteX273" fmla="*/ 2266870 w 3817880"/>
                <a:gd name="connsiteY273" fmla="*/ 306279 h 420659"/>
                <a:gd name="connsiteX274" fmla="*/ 2287104 w 3817880"/>
                <a:gd name="connsiteY274" fmla="*/ 308408 h 420659"/>
                <a:gd name="connsiteX275" fmla="*/ 2287104 w 3817880"/>
                <a:gd name="connsiteY275" fmla="*/ 324383 h 420659"/>
                <a:gd name="connsiteX276" fmla="*/ 2191790 w 3817880"/>
                <a:gd name="connsiteY276" fmla="*/ 324383 h 420659"/>
                <a:gd name="connsiteX277" fmla="*/ 2191790 w 3817880"/>
                <a:gd name="connsiteY277" fmla="*/ 325448 h 420659"/>
                <a:gd name="connsiteX278" fmla="*/ 1885614 w 3817880"/>
                <a:gd name="connsiteY278" fmla="*/ 31519 h 420659"/>
                <a:gd name="connsiteX279" fmla="*/ 1992642 w 3817880"/>
                <a:gd name="connsiteY279" fmla="*/ 31519 h 420659"/>
                <a:gd name="connsiteX280" fmla="*/ 1992642 w 3817880"/>
                <a:gd name="connsiteY280" fmla="*/ 48558 h 420659"/>
                <a:gd name="connsiteX281" fmla="*/ 1965486 w 3817880"/>
                <a:gd name="connsiteY281" fmla="*/ 50688 h 420659"/>
                <a:gd name="connsiteX282" fmla="*/ 1958563 w 3817880"/>
                <a:gd name="connsiteY282" fmla="*/ 57610 h 420659"/>
                <a:gd name="connsiteX283" fmla="*/ 1958563 w 3817880"/>
                <a:gd name="connsiteY283" fmla="*/ 216289 h 420659"/>
                <a:gd name="connsiteX284" fmla="*/ 1976668 w 3817880"/>
                <a:gd name="connsiteY284" fmla="*/ 282849 h 420659"/>
                <a:gd name="connsiteX285" fmla="*/ 2036306 w 3817880"/>
                <a:gd name="connsiteY285" fmla="*/ 303084 h 420659"/>
                <a:gd name="connsiteX286" fmla="*/ 2095944 w 3817880"/>
                <a:gd name="connsiteY286" fmla="*/ 282849 h 420659"/>
                <a:gd name="connsiteX287" fmla="*/ 2114048 w 3817880"/>
                <a:gd name="connsiteY287" fmla="*/ 216289 h 420659"/>
                <a:gd name="connsiteX288" fmla="*/ 2114048 w 3817880"/>
                <a:gd name="connsiteY288" fmla="*/ 60805 h 420659"/>
                <a:gd name="connsiteX289" fmla="*/ 2106061 w 3817880"/>
                <a:gd name="connsiteY289" fmla="*/ 52818 h 420659"/>
                <a:gd name="connsiteX290" fmla="*/ 2078904 w 3817880"/>
                <a:gd name="connsiteY290" fmla="*/ 48558 h 420659"/>
                <a:gd name="connsiteX291" fmla="*/ 2078904 w 3817880"/>
                <a:gd name="connsiteY291" fmla="*/ 31519 h 420659"/>
                <a:gd name="connsiteX292" fmla="*/ 2172088 w 3817880"/>
                <a:gd name="connsiteY292" fmla="*/ 31519 h 420659"/>
                <a:gd name="connsiteX293" fmla="*/ 2172088 w 3817880"/>
                <a:gd name="connsiteY293" fmla="*/ 48558 h 420659"/>
                <a:gd name="connsiteX294" fmla="*/ 2144932 w 3817880"/>
                <a:gd name="connsiteY294" fmla="*/ 52818 h 420659"/>
                <a:gd name="connsiteX295" fmla="*/ 2136944 w 3817880"/>
                <a:gd name="connsiteY295" fmla="*/ 60805 h 420659"/>
                <a:gd name="connsiteX296" fmla="*/ 2136944 w 3817880"/>
                <a:gd name="connsiteY296" fmla="*/ 219484 h 420659"/>
                <a:gd name="connsiteX297" fmla="*/ 2132685 w 3817880"/>
                <a:gd name="connsiteY297" fmla="*/ 267940 h 420659"/>
                <a:gd name="connsiteX298" fmla="*/ 2118308 w 3817880"/>
                <a:gd name="connsiteY298" fmla="*/ 297226 h 420659"/>
                <a:gd name="connsiteX299" fmla="*/ 2081034 w 3817880"/>
                <a:gd name="connsiteY299" fmla="*/ 320655 h 420659"/>
                <a:gd name="connsiteX300" fmla="*/ 2028319 w 3817880"/>
                <a:gd name="connsiteY300" fmla="*/ 329708 h 420659"/>
                <a:gd name="connsiteX301" fmla="*/ 1974538 w 3817880"/>
                <a:gd name="connsiteY301" fmla="*/ 320655 h 420659"/>
                <a:gd name="connsiteX302" fmla="*/ 1937264 w 3817880"/>
                <a:gd name="connsiteY302" fmla="*/ 297226 h 420659"/>
                <a:gd name="connsiteX303" fmla="*/ 1922888 w 3817880"/>
                <a:gd name="connsiteY303" fmla="*/ 267940 h 420659"/>
                <a:gd name="connsiteX304" fmla="*/ 1918627 w 3817880"/>
                <a:gd name="connsiteY304" fmla="*/ 219484 h 420659"/>
                <a:gd name="connsiteX305" fmla="*/ 1918627 w 3817880"/>
                <a:gd name="connsiteY305" fmla="*/ 57610 h 420659"/>
                <a:gd name="connsiteX306" fmla="*/ 1910640 w 3817880"/>
                <a:gd name="connsiteY306" fmla="*/ 50688 h 420659"/>
                <a:gd name="connsiteX307" fmla="*/ 1885614 w 3817880"/>
                <a:gd name="connsiteY307" fmla="*/ 48558 h 420659"/>
                <a:gd name="connsiteX308" fmla="*/ 1885614 w 3817880"/>
                <a:gd name="connsiteY308" fmla="*/ 31519 h 420659"/>
                <a:gd name="connsiteX309" fmla="*/ 1632686 w 3817880"/>
                <a:gd name="connsiteY309" fmla="*/ 110326 h 420659"/>
                <a:gd name="connsiteX310" fmla="*/ 1632686 w 3817880"/>
                <a:gd name="connsiteY310" fmla="*/ 129495 h 420659"/>
                <a:gd name="connsiteX311" fmla="*/ 1621504 w 3817880"/>
                <a:gd name="connsiteY311" fmla="*/ 130560 h 420659"/>
                <a:gd name="connsiteX312" fmla="*/ 1604464 w 3817880"/>
                <a:gd name="connsiteY312" fmla="*/ 136418 h 420659"/>
                <a:gd name="connsiteX313" fmla="*/ 1604464 w 3817880"/>
                <a:gd name="connsiteY313" fmla="*/ 173691 h 420659"/>
                <a:gd name="connsiteX314" fmla="*/ 1574113 w 3817880"/>
                <a:gd name="connsiteY314" fmla="*/ 173691 h 420659"/>
                <a:gd name="connsiteX315" fmla="*/ 1562931 w 3817880"/>
                <a:gd name="connsiteY315" fmla="*/ 170496 h 420659"/>
                <a:gd name="connsiteX316" fmla="*/ 1560801 w 3817880"/>
                <a:gd name="connsiteY316" fmla="*/ 160379 h 420659"/>
                <a:gd name="connsiteX317" fmla="*/ 1584230 w 3817880"/>
                <a:gd name="connsiteY317" fmla="*/ 124170 h 420659"/>
                <a:gd name="connsiteX318" fmla="*/ 1632686 w 3817880"/>
                <a:gd name="connsiteY318" fmla="*/ 110326 h 420659"/>
                <a:gd name="connsiteX319" fmla="*/ 1632686 w 3817880"/>
                <a:gd name="connsiteY319" fmla="*/ 110326 h 420659"/>
                <a:gd name="connsiteX320" fmla="*/ 1632686 w 3817880"/>
                <a:gd name="connsiteY320" fmla="*/ 204042 h 420659"/>
                <a:gd name="connsiteX321" fmla="*/ 1632686 w 3817880"/>
                <a:gd name="connsiteY321" fmla="*/ 222147 h 420659"/>
                <a:gd name="connsiteX322" fmla="*/ 1605529 w 3817880"/>
                <a:gd name="connsiteY322" fmla="*/ 235459 h 420659"/>
                <a:gd name="connsiteX323" fmla="*/ 1587425 w 3817880"/>
                <a:gd name="connsiteY323" fmla="*/ 269005 h 420659"/>
                <a:gd name="connsiteX324" fmla="*/ 1597542 w 3817880"/>
                <a:gd name="connsiteY324" fmla="*/ 295096 h 420659"/>
                <a:gd name="connsiteX325" fmla="*/ 1623634 w 3817880"/>
                <a:gd name="connsiteY325" fmla="*/ 304149 h 420659"/>
                <a:gd name="connsiteX326" fmla="*/ 1632686 w 3817880"/>
                <a:gd name="connsiteY326" fmla="*/ 304149 h 420659"/>
                <a:gd name="connsiteX327" fmla="*/ 1632686 w 3817880"/>
                <a:gd name="connsiteY327" fmla="*/ 323318 h 420659"/>
                <a:gd name="connsiteX328" fmla="*/ 1605529 w 3817880"/>
                <a:gd name="connsiteY328" fmla="*/ 327578 h 420659"/>
                <a:gd name="connsiteX329" fmla="*/ 1565061 w 3817880"/>
                <a:gd name="connsiteY329" fmla="*/ 313201 h 420659"/>
                <a:gd name="connsiteX330" fmla="*/ 1549087 w 3817880"/>
                <a:gd name="connsiteY330" fmla="*/ 272732 h 420659"/>
                <a:gd name="connsiteX331" fmla="*/ 1572516 w 3817880"/>
                <a:gd name="connsiteY331" fmla="*/ 227471 h 420659"/>
                <a:gd name="connsiteX332" fmla="*/ 1632686 w 3817880"/>
                <a:gd name="connsiteY332" fmla="*/ 204042 h 420659"/>
                <a:gd name="connsiteX333" fmla="*/ 1632686 w 3817880"/>
                <a:gd name="connsiteY333" fmla="*/ 204042 h 420659"/>
                <a:gd name="connsiteX334" fmla="*/ 913306 w 3817880"/>
                <a:gd name="connsiteY334" fmla="*/ 420229 h 420659"/>
                <a:gd name="connsiteX335" fmla="*/ 913306 w 3817880"/>
                <a:gd name="connsiteY335" fmla="*/ 401060 h 420659"/>
                <a:gd name="connsiteX336" fmla="*/ 917565 w 3817880"/>
                <a:gd name="connsiteY336" fmla="*/ 401060 h 420659"/>
                <a:gd name="connsiteX337" fmla="*/ 963891 w 3817880"/>
                <a:gd name="connsiteY337" fmla="*/ 387748 h 420659"/>
                <a:gd name="connsiteX338" fmla="*/ 983061 w 3817880"/>
                <a:gd name="connsiteY338" fmla="*/ 354202 h 420659"/>
                <a:gd name="connsiteX339" fmla="*/ 975073 w 3817880"/>
                <a:gd name="connsiteY339" fmla="*/ 332903 h 420659"/>
                <a:gd name="connsiteX340" fmla="*/ 937800 w 3817880"/>
                <a:gd name="connsiteY340" fmla="*/ 320655 h 420659"/>
                <a:gd name="connsiteX341" fmla="*/ 912773 w 3817880"/>
                <a:gd name="connsiteY341" fmla="*/ 316396 h 420659"/>
                <a:gd name="connsiteX342" fmla="*/ 912773 w 3817880"/>
                <a:gd name="connsiteY342" fmla="*/ 284979 h 420659"/>
                <a:gd name="connsiteX343" fmla="*/ 940995 w 3817880"/>
                <a:gd name="connsiteY343" fmla="*/ 289239 h 420659"/>
                <a:gd name="connsiteX344" fmla="*/ 998502 w 3817880"/>
                <a:gd name="connsiteY344" fmla="*/ 308408 h 420659"/>
                <a:gd name="connsiteX345" fmla="*/ 1015542 w 3817880"/>
                <a:gd name="connsiteY345" fmla="*/ 343552 h 420659"/>
                <a:gd name="connsiteX346" fmla="*/ 1008620 w 3817880"/>
                <a:gd name="connsiteY346" fmla="*/ 369644 h 420659"/>
                <a:gd name="connsiteX347" fmla="*/ 988385 w 3817880"/>
                <a:gd name="connsiteY347" fmla="*/ 393073 h 420659"/>
                <a:gd name="connsiteX348" fmla="*/ 948982 w 3817880"/>
                <a:gd name="connsiteY348" fmla="*/ 414372 h 420659"/>
                <a:gd name="connsiteX349" fmla="*/ 913306 w 3817880"/>
                <a:gd name="connsiteY349" fmla="*/ 420229 h 420659"/>
                <a:gd name="connsiteX350" fmla="*/ 913306 w 3817880"/>
                <a:gd name="connsiteY350" fmla="*/ 420229 h 420659"/>
                <a:gd name="connsiteX351" fmla="*/ 913306 w 3817880"/>
                <a:gd name="connsiteY351" fmla="*/ 252498 h 420659"/>
                <a:gd name="connsiteX352" fmla="*/ 913306 w 3817880"/>
                <a:gd name="connsiteY352" fmla="*/ 234394 h 420659"/>
                <a:gd name="connsiteX353" fmla="*/ 913306 w 3817880"/>
                <a:gd name="connsiteY353" fmla="*/ 234394 h 420659"/>
                <a:gd name="connsiteX354" fmla="*/ 944722 w 3817880"/>
                <a:gd name="connsiteY354" fmla="*/ 219484 h 420659"/>
                <a:gd name="connsiteX355" fmla="*/ 955904 w 3817880"/>
                <a:gd name="connsiteY355" fmla="*/ 181146 h 420659"/>
                <a:gd name="connsiteX356" fmla="*/ 944722 w 3817880"/>
                <a:gd name="connsiteY356" fmla="*/ 141742 h 420659"/>
                <a:gd name="connsiteX357" fmla="*/ 913306 w 3817880"/>
                <a:gd name="connsiteY357" fmla="*/ 127365 h 420659"/>
                <a:gd name="connsiteX358" fmla="*/ 913306 w 3817880"/>
                <a:gd name="connsiteY358" fmla="*/ 127365 h 420659"/>
                <a:gd name="connsiteX359" fmla="*/ 913306 w 3817880"/>
                <a:gd name="connsiteY359" fmla="*/ 110326 h 420659"/>
                <a:gd name="connsiteX360" fmla="*/ 917565 w 3817880"/>
                <a:gd name="connsiteY360" fmla="*/ 109261 h 420659"/>
                <a:gd name="connsiteX361" fmla="*/ 942592 w 3817880"/>
                <a:gd name="connsiteY361" fmla="*/ 112456 h 420659"/>
                <a:gd name="connsiteX362" fmla="*/ 967619 w 3817880"/>
                <a:gd name="connsiteY362" fmla="*/ 122573 h 420659"/>
                <a:gd name="connsiteX363" fmla="*/ 1030451 w 3817880"/>
                <a:gd name="connsiteY363" fmla="*/ 122573 h 420659"/>
                <a:gd name="connsiteX364" fmla="*/ 1030451 w 3817880"/>
                <a:gd name="connsiteY364" fmla="*/ 142807 h 420659"/>
                <a:gd name="connsiteX365" fmla="*/ 981996 w 3817880"/>
                <a:gd name="connsiteY365" fmla="*/ 142807 h 420659"/>
                <a:gd name="connsiteX366" fmla="*/ 991048 w 3817880"/>
                <a:gd name="connsiteY366" fmla="*/ 161976 h 420659"/>
                <a:gd name="connsiteX367" fmla="*/ 994243 w 3817880"/>
                <a:gd name="connsiteY367" fmla="*/ 183276 h 420659"/>
                <a:gd name="connsiteX368" fmla="*/ 970813 w 3817880"/>
                <a:gd name="connsiteY368" fmla="*/ 232796 h 420659"/>
                <a:gd name="connsiteX369" fmla="*/ 913306 w 3817880"/>
                <a:gd name="connsiteY369" fmla="*/ 252498 h 420659"/>
                <a:gd name="connsiteX370" fmla="*/ 913306 w 3817880"/>
                <a:gd name="connsiteY370" fmla="*/ 252498 h 420659"/>
                <a:gd name="connsiteX371" fmla="*/ 1344082 w 3817880"/>
                <a:gd name="connsiteY371" fmla="*/ 109261 h 420659"/>
                <a:gd name="connsiteX372" fmla="*/ 1361121 w 3817880"/>
                <a:gd name="connsiteY372" fmla="*/ 109261 h 420659"/>
                <a:gd name="connsiteX373" fmla="*/ 1361121 w 3817880"/>
                <a:gd name="connsiteY373" fmla="*/ 254628 h 420659"/>
                <a:gd name="connsiteX374" fmla="*/ 1371238 w 3817880"/>
                <a:gd name="connsiteY374" fmla="*/ 290837 h 420659"/>
                <a:gd name="connsiteX375" fmla="*/ 1402655 w 3817880"/>
                <a:gd name="connsiteY375" fmla="*/ 302019 h 420659"/>
                <a:gd name="connsiteX376" fmla="*/ 1427681 w 3817880"/>
                <a:gd name="connsiteY376" fmla="*/ 298824 h 420659"/>
                <a:gd name="connsiteX377" fmla="*/ 1453773 w 3817880"/>
                <a:gd name="connsiteY377" fmla="*/ 288707 h 420659"/>
                <a:gd name="connsiteX378" fmla="*/ 1453773 w 3817880"/>
                <a:gd name="connsiteY378" fmla="*/ 140145 h 420659"/>
                <a:gd name="connsiteX379" fmla="*/ 1422889 w 3817880"/>
                <a:gd name="connsiteY379" fmla="*/ 140145 h 420659"/>
                <a:gd name="connsiteX380" fmla="*/ 1422889 w 3817880"/>
                <a:gd name="connsiteY380" fmla="*/ 126833 h 420659"/>
                <a:gd name="connsiteX381" fmla="*/ 1473474 w 3817880"/>
                <a:gd name="connsiteY381" fmla="*/ 109794 h 420659"/>
                <a:gd name="connsiteX382" fmla="*/ 1490514 w 3817880"/>
                <a:gd name="connsiteY382" fmla="*/ 109794 h 420659"/>
                <a:gd name="connsiteX383" fmla="*/ 1490514 w 3817880"/>
                <a:gd name="connsiteY383" fmla="*/ 299889 h 420659"/>
                <a:gd name="connsiteX384" fmla="*/ 1498501 w 3817880"/>
                <a:gd name="connsiteY384" fmla="*/ 307876 h 420659"/>
                <a:gd name="connsiteX385" fmla="*/ 1518735 w 3817880"/>
                <a:gd name="connsiteY385" fmla="*/ 310006 h 420659"/>
                <a:gd name="connsiteX386" fmla="*/ 1518735 w 3817880"/>
                <a:gd name="connsiteY386" fmla="*/ 325980 h 420659"/>
                <a:gd name="connsiteX387" fmla="*/ 1453240 w 3817880"/>
                <a:gd name="connsiteY387" fmla="*/ 325980 h 420659"/>
                <a:gd name="connsiteX388" fmla="*/ 1453240 w 3817880"/>
                <a:gd name="connsiteY388" fmla="*/ 300954 h 420659"/>
                <a:gd name="connsiteX389" fmla="*/ 1415967 w 3817880"/>
                <a:gd name="connsiteY389" fmla="*/ 322253 h 420659"/>
                <a:gd name="connsiteX390" fmla="*/ 1382421 w 3817880"/>
                <a:gd name="connsiteY390" fmla="*/ 329175 h 420659"/>
                <a:gd name="connsiteX391" fmla="*/ 1339822 w 3817880"/>
                <a:gd name="connsiteY391" fmla="*/ 312136 h 420659"/>
                <a:gd name="connsiteX392" fmla="*/ 1323848 w 3817880"/>
                <a:gd name="connsiteY392" fmla="*/ 262615 h 420659"/>
                <a:gd name="connsiteX393" fmla="*/ 1323848 w 3817880"/>
                <a:gd name="connsiteY393" fmla="*/ 140145 h 420659"/>
                <a:gd name="connsiteX394" fmla="*/ 1292431 w 3817880"/>
                <a:gd name="connsiteY394" fmla="*/ 140145 h 420659"/>
                <a:gd name="connsiteX395" fmla="*/ 1292431 w 3817880"/>
                <a:gd name="connsiteY395" fmla="*/ 126833 h 420659"/>
                <a:gd name="connsiteX396" fmla="*/ 1344082 w 3817880"/>
                <a:gd name="connsiteY396" fmla="*/ 109261 h 420659"/>
                <a:gd name="connsiteX397" fmla="*/ 1344082 w 3817880"/>
                <a:gd name="connsiteY397" fmla="*/ 109261 h 420659"/>
                <a:gd name="connsiteX398" fmla="*/ 1096479 w 3817880"/>
                <a:gd name="connsiteY398" fmla="*/ 2233 h 420659"/>
                <a:gd name="connsiteX399" fmla="*/ 1113518 w 3817880"/>
                <a:gd name="connsiteY399" fmla="*/ 2233 h 420659"/>
                <a:gd name="connsiteX400" fmla="*/ 1113518 w 3817880"/>
                <a:gd name="connsiteY400" fmla="*/ 136418 h 420659"/>
                <a:gd name="connsiteX401" fmla="*/ 1155052 w 3817880"/>
                <a:gd name="connsiteY401" fmla="*/ 116183 h 420659"/>
                <a:gd name="connsiteX402" fmla="*/ 1184338 w 3817880"/>
                <a:gd name="connsiteY402" fmla="*/ 109261 h 420659"/>
                <a:gd name="connsiteX403" fmla="*/ 1228001 w 3817880"/>
                <a:gd name="connsiteY403" fmla="*/ 127365 h 420659"/>
                <a:gd name="connsiteX404" fmla="*/ 1242911 w 3817880"/>
                <a:gd name="connsiteY404" fmla="*/ 176886 h 420659"/>
                <a:gd name="connsiteX405" fmla="*/ 1242911 w 3817880"/>
                <a:gd name="connsiteY405" fmla="*/ 299356 h 420659"/>
                <a:gd name="connsiteX406" fmla="*/ 1250898 w 3817880"/>
                <a:gd name="connsiteY406" fmla="*/ 307343 h 420659"/>
                <a:gd name="connsiteX407" fmla="*/ 1273262 w 3817880"/>
                <a:gd name="connsiteY407" fmla="*/ 309473 h 420659"/>
                <a:gd name="connsiteX408" fmla="*/ 1273262 w 3817880"/>
                <a:gd name="connsiteY408" fmla="*/ 325448 h 420659"/>
                <a:gd name="connsiteX409" fmla="*/ 1178480 w 3817880"/>
                <a:gd name="connsiteY409" fmla="*/ 325448 h 420659"/>
                <a:gd name="connsiteX410" fmla="*/ 1178480 w 3817880"/>
                <a:gd name="connsiteY410" fmla="*/ 309473 h 420659"/>
                <a:gd name="connsiteX411" fmla="*/ 1198715 w 3817880"/>
                <a:gd name="connsiteY411" fmla="*/ 307343 h 420659"/>
                <a:gd name="connsiteX412" fmla="*/ 1205637 w 3817880"/>
                <a:gd name="connsiteY412" fmla="*/ 299356 h 420659"/>
                <a:gd name="connsiteX413" fmla="*/ 1205637 w 3817880"/>
                <a:gd name="connsiteY413" fmla="*/ 183276 h 420659"/>
                <a:gd name="connsiteX414" fmla="*/ 1195520 w 3817880"/>
                <a:gd name="connsiteY414" fmla="*/ 148132 h 420659"/>
                <a:gd name="connsiteX415" fmla="*/ 1161974 w 3817880"/>
                <a:gd name="connsiteY415" fmla="*/ 138015 h 420659"/>
                <a:gd name="connsiteX416" fmla="*/ 1139610 w 3817880"/>
                <a:gd name="connsiteY416" fmla="*/ 141210 h 420659"/>
                <a:gd name="connsiteX417" fmla="*/ 1113518 w 3817880"/>
                <a:gd name="connsiteY417" fmla="*/ 152392 h 420659"/>
                <a:gd name="connsiteX418" fmla="*/ 1113518 w 3817880"/>
                <a:gd name="connsiteY418" fmla="*/ 298824 h 420659"/>
                <a:gd name="connsiteX419" fmla="*/ 1121505 w 3817880"/>
                <a:gd name="connsiteY419" fmla="*/ 306811 h 420659"/>
                <a:gd name="connsiteX420" fmla="*/ 1141740 w 3817880"/>
                <a:gd name="connsiteY420" fmla="*/ 308941 h 420659"/>
                <a:gd name="connsiteX421" fmla="*/ 1141740 w 3817880"/>
                <a:gd name="connsiteY421" fmla="*/ 324915 h 420659"/>
                <a:gd name="connsiteX422" fmla="*/ 1045893 w 3817880"/>
                <a:gd name="connsiteY422" fmla="*/ 324915 h 420659"/>
                <a:gd name="connsiteX423" fmla="*/ 1045893 w 3817880"/>
                <a:gd name="connsiteY423" fmla="*/ 308941 h 420659"/>
                <a:gd name="connsiteX424" fmla="*/ 1069322 w 3817880"/>
                <a:gd name="connsiteY424" fmla="*/ 306811 h 420659"/>
                <a:gd name="connsiteX425" fmla="*/ 1076245 w 3817880"/>
                <a:gd name="connsiteY425" fmla="*/ 298824 h 420659"/>
                <a:gd name="connsiteX426" fmla="*/ 1076245 w 3817880"/>
                <a:gd name="connsiteY426" fmla="*/ 31519 h 420659"/>
                <a:gd name="connsiteX427" fmla="*/ 1042698 w 3817880"/>
                <a:gd name="connsiteY427" fmla="*/ 31519 h 420659"/>
                <a:gd name="connsiteX428" fmla="*/ 1042698 w 3817880"/>
                <a:gd name="connsiteY428" fmla="*/ 18207 h 420659"/>
                <a:gd name="connsiteX429" fmla="*/ 1096479 w 3817880"/>
                <a:gd name="connsiteY429" fmla="*/ 2233 h 420659"/>
                <a:gd name="connsiteX430" fmla="*/ 913306 w 3817880"/>
                <a:gd name="connsiteY430" fmla="*/ 110326 h 420659"/>
                <a:gd name="connsiteX431" fmla="*/ 913306 w 3817880"/>
                <a:gd name="connsiteY431" fmla="*/ 127365 h 420659"/>
                <a:gd name="connsiteX432" fmla="*/ 881889 w 3817880"/>
                <a:gd name="connsiteY432" fmla="*/ 141742 h 420659"/>
                <a:gd name="connsiteX433" fmla="*/ 870707 w 3817880"/>
                <a:gd name="connsiteY433" fmla="*/ 181146 h 420659"/>
                <a:gd name="connsiteX434" fmla="*/ 882954 w 3817880"/>
                <a:gd name="connsiteY434" fmla="*/ 219484 h 420659"/>
                <a:gd name="connsiteX435" fmla="*/ 913306 w 3817880"/>
                <a:gd name="connsiteY435" fmla="*/ 234394 h 420659"/>
                <a:gd name="connsiteX436" fmla="*/ 913306 w 3817880"/>
                <a:gd name="connsiteY436" fmla="*/ 252498 h 420659"/>
                <a:gd name="connsiteX437" fmla="*/ 910111 w 3817880"/>
                <a:gd name="connsiteY437" fmla="*/ 252498 h 420659"/>
                <a:gd name="connsiteX438" fmla="*/ 903189 w 3817880"/>
                <a:gd name="connsiteY438" fmla="*/ 252498 h 420659"/>
                <a:gd name="connsiteX439" fmla="*/ 898929 w 3817880"/>
                <a:gd name="connsiteY439" fmla="*/ 261550 h 420659"/>
                <a:gd name="connsiteX440" fmla="*/ 897864 w 3817880"/>
                <a:gd name="connsiteY440" fmla="*/ 271667 h 420659"/>
                <a:gd name="connsiteX441" fmla="*/ 898929 w 3817880"/>
                <a:gd name="connsiteY441" fmla="*/ 278590 h 420659"/>
                <a:gd name="connsiteX442" fmla="*/ 898929 w 3817880"/>
                <a:gd name="connsiteY442" fmla="*/ 281784 h 420659"/>
                <a:gd name="connsiteX443" fmla="*/ 913838 w 3817880"/>
                <a:gd name="connsiteY443" fmla="*/ 283914 h 420659"/>
                <a:gd name="connsiteX444" fmla="*/ 913838 w 3817880"/>
                <a:gd name="connsiteY444" fmla="*/ 315331 h 420659"/>
                <a:gd name="connsiteX445" fmla="*/ 896799 w 3817880"/>
                <a:gd name="connsiteY445" fmla="*/ 312136 h 420659"/>
                <a:gd name="connsiteX446" fmla="*/ 868577 w 3817880"/>
                <a:gd name="connsiteY446" fmla="*/ 329175 h 420659"/>
                <a:gd name="connsiteX447" fmla="*/ 858460 w 3817880"/>
                <a:gd name="connsiteY447" fmla="*/ 355267 h 420659"/>
                <a:gd name="connsiteX448" fmla="*/ 875500 w 3817880"/>
                <a:gd name="connsiteY448" fmla="*/ 387748 h 420659"/>
                <a:gd name="connsiteX449" fmla="*/ 913838 w 3817880"/>
                <a:gd name="connsiteY449" fmla="*/ 401060 h 420659"/>
                <a:gd name="connsiteX450" fmla="*/ 913838 w 3817880"/>
                <a:gd name="connsiteY450" fmla="*/ 420229 h 420659"/>
                <a:gd name="connsiteX451" fmla="*/ 902656 w 3817880"/>
                <a:gd name="connsiteY451" fmla="*/ 420229 h 420659"/>
                <a:gd name="connsiteX452" fmla="*/ 845148 w 3817880"/>
                <a:gd name="connsiteY452" fmla="*/ 405852 h 420659"/>
                <a:gd name="connsiteX453" fmla="*/ 823849 w 3817880"/>
                <a:gd name="connsiteY453" fmla="*/ 364319 h 420659"/>
                <a:gd name="connsiteX454" fmla="*/ 836096 w 3817880"/>
                <a:gd name="connsiteY454" fmla="*/ 329175 h 420659"/>
                <a:gd name="connsiteX455" fmla="*/ 871240 w 3817880"/>
                <a:gd name="connsiteY455" fmla="*/ 310006 h 420659"/>
                <a:gd name="connsiteX456" fmla="*/ 868045 w 3817880"/>
                <a:gd name="connsiteY456" fmla="*/ 299889 h 420659"/>
                <a:gd name="connsiteX457" fmla="*/ 866980 w 3817880"/>
                <a:gd name="connsiteY457" fmla="*/ 289772 h 420659"/>
                <a:gd name="connsiteX458" fmla="*/ 872837 w 3817880"/>
                <a:gd name="connsiteY458" fmla="*/ 271667 h 420659"/>
                <a:gd name="connsiteX459" fmla="*/ 888812 w 3817880"/>
                <a:gd name="connsiteY459" fmla="*/ 249303 h 420659"/>
                <a:gd name="connsiteX460" fmla="*/ 848343 w 3817880"/>
                <a:gd name="connsiteY460" fmla="*/ 225874 h 420659"/>
                <a:gd name="connsiteX461" fmla="*/ 833966 w 3817880"/>
                <a:gd name="connsiteY461" fmla="*/ 183276 h 420659"/>
                <a:gd name="connsiteX462" fmla="*/ 857395 w 3817880"/>
                <a:gd name="connsiteY462" fmla="*/ 130560 h 420659"/>
                <a:gd name="connsiteX463" fmla="*/ 913306 w 3817880"/>
                <a:gd name="connsiteY463" fmla="*/ 110326 h 420659"/>
                <a:gd name="connsiteX464" fmla="*/ 913306 w 3817880"/>
                <a:gd name="connsiteY464" fmla="*/ 110326 h 420659"/>
                <a:gd name="connsiteX465" fmla="*/ 569856 w 3817880"/>
                <a:gd name="connsiteY465" fmla="*/ 325448 h 420659"/>
                <a:gd name="connsiteX466" fmla="*/ 569856 w 3817880"/>
                <a:gd name="connsiteY466" fmla="*/ 309473 h 420659"/>
                <a:gd name="connsiteX467" fmla="*/ 593285 w 3817880"/>
                <a:gd name="connsiteY467" fmla="*/ 307343 h 420659"/>
                <a:gd name="connsiteX468" fmla="*/ 601272 w 3817880"/>
                <a:gd name="connsiteY468" fmla="*/ 299356 h 420659"/>
                <a:gd name="connsiteX469" fmla="*/ 601272 w 3817880"/>
                <a:gd name="connsiteY469" fmla="*/ 141742 h 420659"/>
                <a:gd name="connsiteX470" fmla="*/ 569856 w 3817880"/>
                <a:gd name="connsiteY470" fmla="*/ 141742 h 420659"/>
                <a:gd name="connsiteX471" fmla="*/ 569856 w 3817880"/>
                <a:gd name="connsiteY471" fmla="*/ 127365 h 420659"/>
                <a:gd name="connsiteX472" fmla="*/ 620442 w 3817880"/>
                <a:gd name="connsiteY472" fmla="*/ 112456 h 420659"/>
                <a:gd name="connsiteX473" fmla="*/ 637481 w 3817880"/>
                <a:gd name="connsiteY473" fmla="*/ 112456 h 420659"/>
                <a:gd name="connsiteX474" fmla="*/ 637481 w 3817880"/>
                <a:gd name="connsiteY474" fmla="*/ 135885 h 420659"/>
                <a:gd name="connsiteX475" fmla="*/ 680079 w 3817880"/>
                <a:gd name="connsiteY475" fmla="*/ 115651 h 420659"/>
                <a:gd name="connsiteX476" fmla="*/ 708301 w 3817880"/>
                <a:gd name="connsiteY476" fmla="*/ 108729 h 420659"/>
                <a:gd name="connsiteX477" fmla="*/ 751964 w 3817880"/>
                <a:gd name="connsiteY477" fmla="*/ 126833 h 420659"/>
                <a:gd name="connsiteX478" fmla="*/ 766341 w 3817880"/>
                <a:gd name="connsiteY478" fmla="*/ 176354 h 420659"/>
                <a:gd name="connsiteX479" fmla="*/ 766341 w 3817880"/>
                <a:gd name="connsiteY479" fmla="*/ 298824 h 420659"/>
                <a:gd name="connsiteX480" fmla="*/ 774328 w 3817880"/>
                <a:gd name="connsiteY480" fmla="*/ 306811 h 420659"/>
                <a:gd name="connsiteX481" fmla="*/ 797757 w 3817880"/>
                <a:gd name="connsiteY481" fmla="*/ 308941 h 420659"/>
                <a:gd name="connsiteX482" fmla="*/ 797757 w 3817880"/>
                <a:gd name="connsiteY482" fmla="*/ 324915 h 420659"/>
                <a:gd name="connsiteX483" fmla="*/ 700846 w 3817880"/>
                <a:gd name="connsiteY483" fmla="*/ 324915 h 420659"/>
                <a:gd name="connsiteX484" fmla="*/ 700846 w 3817880"/>
                <a:gd name="connsiteY484" fmla="*/ 308941 h 420659"/>
                <a:gd name="connsiteX485" fmla="*/ 722145 w 3817880"/>
                <a:gd name="connsiteY485" fmla="*/ 306811 h 420659"/>
                <a:gd name="connsiteX486" fmla="*/ 730133 w 3817880"/>
                <a:gd name="connsiteY486" fmla="*/ 298824 h 420659"/>
                <a:gd name="connsiteX487" fmla="*/ 730133 w 3817880"/>
                <a:gd name="connsiteY487" fmla="*/ 182743 h 420659"/>
                <a:gd name="connsiteX488" fmla="*/ 720015 w 3817880"/>
                <a:gd name="connsiteY488" fmla="*/ 147599 h 420659"/>
                <a:gd name="connsiteX489" fmla="*/ 684872 w 3817880"/>
                <a:gd name="connsiteY489" fmla="*/ 137482 h 420659"/>
                <a:gd name="connsiteX490" fmla="*/ 662508 w 3817880"/>
                <a:gd name="connsiteY490" fmla="*/ 140677 h 420659"/>
                <a:gd name="connsiteX491" fmla="*/ 636416 w 3817880"/>
                <a:gd name="connsiteY491" fmla="*/ 151859 h 420659"/>
                <a:gd name="connsiteX492" fmla="*/ 636416 w 3817880"/>
                <a:gd name="connsiteY492" fmla="*/ 298291 h 420659"/>
                <a:gd name="connsiteX493" fmla="*/ 644403 w 3817880"/>
                <a:gd name="connsiteY493" fmla="*/ 306279 h 420659"/>
                <a:gd name="connsiteX494" fmla="*/ 664637 w 3817880"/>
                <a:gd name="connsiteY494" fmla="*/ 308408 h 420659"/>
                <a:gd name="connsiteX495" fmla="*/ 664637 w 3817880"/>
                <a:gd name="connsiteY495" fmla="*/ 324383 h 420659"/>
                <a:gd name="connsiteX496" fmla="*/ 569856 w 3817880"/>
                <a:gd name="connsiteY496" fmla="*/ 324383 h 420659"/>
                <a:gd name="connsiteX497" fmla="*/ 569856 w 3817880"/>
                <a:gd name="connsiteY497" fmla="*/ 325448 h 420659"/>
                <a:gd name="connsiteX498" fmla="*/ 501166 w 3817880"/>
                <a:gd name="connsiteY498" fmla="*/ 15012 h 420659"/>
                <a:gd name="connsiteX499" fmla="*/ 519270 w 3817880"/>
                <a:gd name="connsiteY499" fmla="*/ 22999 h 420659"/>
                <a:gd name="connsiteX500" fmla="*/ 527258 w 3817880"/>
                <a:gd name="connsiteY500" fmla="*/ 41104 h 420659"/>
                <a:gd name="connsiteX501" fmla="*/ 519270 w 3817880"/>
                <a:gd name="connsiteY501" fmla="*/ 58143 h 420659"/>
                <a:gd name="connsiteX502" fmla="*/ 501166 w 3817880"/>
                <a:gd name="connsiteY502" fmla="*/ 66130 h 420659"/>
                <a:gd name="connsiteX503" fmla="*/ 484127 w 3817880"/>
                <a:gd name="connsiteY503" fmla="*/ 58143 h 420659"/>
                <a:gd name="connsiteX504" fmla="*/ 476140 w 3817880"/>
                <a:gd name="connsiteY504" fmla="*/ 41104 h 420659"/>
                <a:gd name="connsiteX505" fmla="*/ 484127 w 3817880"/>
                <a:gd name="connsiteY505" fmla="*/ 22999 h 420659"/>
                <a:gd name="connsiteX506" fmla="*/ 501166 w 3817880"/>
                <a:gd name="connsiteY506" fmla="*/ 15012 h 420659"/>
                <a:gd name="connsiteX507" fmla="*/ 501166 w 3817880"/>
                <a:gd name="connsiteY507" fmla="*/ 15012 h 420659"/>
                <a:gd name="connsiteX508" fmla="*/ 500101 w 3817880"/>
                <a:gd name="connsiteY508" fmla="*/ 112988 h 420659"/>
                <a:gd name="connsiteX509" fmla="*/ 517141 w 3817880"/>
                <a:gd name="connsiteY509" fmla="*/ 112988 h 420659"/>
                <a:gd name="connsiteX510" fmla="*/ 517141 w 3817880"/>
                <a:gd name="connsiteY510" fmla="*/ 299889 h 420659"/>
                <a:gd name="connsiteX511" fmla="*/ 525128 w 3817880"/>
                <a:gd name="connsiteY511" fmla="*/ 307876 h 420659"/>
                <a:gd name="connsiteX512" fmla="*/ 547492 w 3817880"/>
                <a:gd name="connsiteY512" fmla="*/ 310006 h 420659"/>
                <a:gd name="connsiteX513" fmla="*/ 547492 w 3817880"/>
                <a:gd name="connsiteY513" fmla="*/ 325980 h 420659"/>
                <a:gd name="connsiteX514" fmla="*/ 449516 w 3817880"/>
                <a:gd name="connsiteY514" fmla="*/ 325980 h 420659"/>
                <a:gd name="connsiteX515" fmla="*/ 449516 w 3817880"/>
                <a:gd name="connsiteY515" fmla="*/ 310006 h 420659"/>
                <a:gd name="connsiteX516" fmla="*/ 472945 w 3817880"/>
                <a:gd name="connsiteY516" fmla="*/ 307876 h 420659"/>
                <a:gd name="connsiteX517" fmla="*/ 479867 w 3817880"/>
                <a:gd name="connsiteY517" fmla="*/ 299889 h 420659"/>
                <a:gd name="connsiteX518" fmla="*/ 479867 w 3817880"/>
                <a:gd name="connsiteY518" fmla="*/ 142275 h 420659"/>
                <a:gd name="connsiteX519" fmla="*/ 449516 w 3817880"/>
                <a:gd name="connsiteY519" fmla="*/ 142275 h 420659"/>
                <a:gd name="connsiteX520" fmla="*/ 449516 w 3817880"/>
                <a:gd name="connsiteY520" fmla="*/ 127365 h 420659"/>
                <a:gd name="connsiteX521" fmla="*/ 500101 w 3817880"/>
                <a:gd name="connsiteY521" fmla="*/ 112988 h 420659"/>
                <a:gd name="connsiteX522" fmla="*/ 500101 w 3817880"/>
                <a:gd name="connsiteY522" fmla="*/ 112988 h 420659"/>
                <a:gd name="connsiteX523" fmla="*/ 410112 w 3817880"/>
                <a:gd name="connsiteY523" fmla="*/ 119378 h 420659"/>
                <a:gd name="connsiteX524" fmla="*/ 410112 w 3817880"/>
                <a:gd name="connsiteY524" fmla="*/ 168899 h 420659"/>
                <a:gd name="connsiteX525" fmla="*/ 388813 w 3817880"/>
                <a:gd name="connsiteY525" fmla="*/ 168899 h 420659"/>
                <a:gd name="connsiteX526" fmla="*/ 384553 w 3817880"/>
                <a:gd name="connsiteY526" fmla="*/ 138547 h 420659"/>
                <a:gd name="connsiteX527" fmla="*/ 368579 w 3817880"/>
                <a:gd name="connsiteY527" fmla="*/ 130560 h 420659"/>
                <a:gd name="connsiteX528" fmla="*/ 352604 w 3817880"/>
                <a:gd name="connsiteY528" fmla="*/ 128430 h 420659"/>
                <a:gd name="connsiteX529" fmla="*/ 325448 w 3817880"/>
                <a:gd name="connsiteY529" fmla="*/ 137482 h 420659"/>
                <a:gd name="connsiteX530" fmla="*/ 315331 w 3817880"/>
                <a:gd name="connsiteY530" fmla="*/ 159847 h 420659"/>
                <a:gd name="connsiteX531" fmla="*/ 323318 w 3817880"/>
                <a:gd name="connsiteY531" fmla="*/ 181146 h 420659"/>
                <a:gd name="connsiteX532" fmla="*/ 352604 w 3817880"/>
                <a:gd name="connsiteY532" fmla="*/ 200315 h 420659"/>
                <a:gd name="connsiteX533" fmla="*/ 363786 w 3817880"/>
                <a:gd name="connsiteY533" fmla="*/ 204575 h 420659"/>
                <a:gd name="connsiteX534" fmla="*/ 399995 w 3817880"/>
                <a:gd name="connsiteY534" fmla="*/ 224809 h 420659"/>
                <a:gd name="connsiteX535" fmla="*/ 412242 w 3817880"/>
                <a:gd name="connsiteY535" fmla="*/ 241848 h 420659"/>
                <a:gd name="connsiteX536" fmla="*/ 415437 w 3817880"/>
                <a:gd name="connsiteY536" fmla="*/ 263148 h 420659"/>
                <a:gd name="connsiteX537" fmla="*/ 394138 w 3817880"/>
                <a:gd name="connsiteY537" fmla="*/ 311603 h 420659"/>
                <a:gd name="connsiteX538" fmla="*/ 334500 w 3817880"/>
                <a:gd name="connsiteY538" fmla="*/ 328643 h 420659"/>
                <a:gd name="connsiteX539" fmla="*/ 304149 w 3817880"/>
                <a:gd name="connsiteY539" fmla="*/ 326513 h 420659"/>
                <a:gd name="connsiteX540" fmla="*/ 276992 w 3817880"/>
                <a:gd name="connsiteY540" fmla="*/ 319591 h 420659"/>
                <a:gd name="connsiteX541" fmla="*/ 276992 w 3817880"/>
                <a:gd name="connsiteY541" fmla="*/ 262083 h 420659"/>
                <a:gd name="connsiteX542" fmla="*/ 298291 w 3817880"/>
                <a:gd name="connsiteY542" fmla="*/ 262083 h 420659"/>
                <a:gd name="connsiteX543" fmla="*/ 302551 w 3817880"/>
                <a:gd name="connsiteY543" fmla="*/ 299356 h 420659"/>
                <a:gd name="connsiteX544" fmla="*/ 321720 w 3817880"/>
                <a:gd name="connsiteY544" fmla="*/ 307343 h 420659"/>
                <a:gd name="connsiteX545" fmla="*/ 340890 w 3817880"/>
                <a:gd name="connsiteY545" fmla="*/ 310538 h 420659"/>
                <a:gd name="connsiteX546" fmla="*/ 370176 w 3817880"/>
                <a:gd name="connsiteY546" fmla="*/ 300421 h 420659"/>
                <a:gd name="connsiteX547" fmla="*/ 381358 w 3817880"/>
                <a:gd name="connsiteY547" fmla="*/ 274330 h 420659"/>
                <a:gd name="connsiteX548" fmla="*/ 373371 w 3817880"/>
                <a:gd name="connsiteY548" fmla="*/ 253031 h 420659"/>
                <a:gd name="connsiteX549" fmla="*/ 336097 w 3817880"/>
                <a:gd name="connsiteY549" fmla="*/ 230666 h 420659"/>
                <a:gd name="connsiteX550" fmla="*/ 292434 w 3817880"/>
                <a:gd name="connsiteY550" fmla="*/ 203510 h 420659"/>
                <a:gd name="connsiteX551" fmla="*/ 280187 w 3817880"/>
                <a:gd name="connsiteY551" fmla="*/ 171029 h 420659"/>
                <a:gd name="connsiteX552" fmla="*/ 300421 w 3817880"/>
                <a:gd name="connsiteY552" fmla="*/ 125768 h 420659"/>
                <a:gd name="connsiteX553" fmla="*/ 357929 w 3817880"/>
                <a:gd name="connsiteY553" fmla="*/ 108729 h 420659"/>
                <a:gd name="connsiteX554" fmla="*/ 386150 w 3817880"/>
                <a:gd name="connsiteY554" fmla="*/ 111923 h 420659"/>
                <a:gd name="connsiteX555" fmla="*/ 410112 w 3817880"/>
                <a:gd name="connsiteY555" fmla="*/ 119378 h 420659"/>
                <a:gd name="connsiteX556" fmla="*/ 410112 w 3817880"/>
                <a:gd name="connsiteY556" fmla="*/ 119378 h 420659"/>
                <a:gd name="connsiteX557" fmla="*/ 3297 w 3817880"/>
                <a:gd name="connsiteY557" fmla="*/ 31519 h 420659"/>
                <a:gd name="connsiteX558" fmla="*/ 250901 w 3817880"/>
                <a:gd name="connsiteY558" fmla="*/ 31519 h 420659"/>
                <a:gd name="connsiteX559" fmla="*/ 250901 w 3817880"/>
                <a:gd name="connsiteY559" fmla="*/ 98079 h 420659"/>
                <a:gd name="connsiteX560" fmla="*/ 227471 w 3817880"/>
                <a:gd name="connsiteY560" fmla="*/ 98079 h 420659"/>
                <a:gd name="connsiteX561" fmla="*/ 221614 w 3817880"/>
                <a:gd name="connsiteY561" fmla="*/ 57610 h 420659"/>
                <a:gd name="connsiteX562" fmla="*/ 214692 w 3817880"/>
                <a:gd name="connsiteY562" fmla="*/ 50688 h 420659"/>
                <a:gd name="connsiteX563" fmla="*/ 148132 w 3817880"/>
                <a:gd name="connsiteY563" fmla="*/ 50688 h 420659"/>
                <a:gd name="connsiteX564" fmla="*/ 148132 w 3817880"/>
                <a:gd name="connsiteY564" fmla="*/ 298291 h 420659"/>
                <a:gd name="connsiteX565" fmla="*/ 155054 w 3817880"/>
                <a:gd name="connsiteY565" fmla="*/ 305214 h 420659"/>
                <a:gd name="connsiteX566" fmla="*/ 184341 w 3817880"/>
                <a:gd name="connsiteY566" fmla="*/ 307343 h 420659"/>
                <a:gd name="connsiteX567" fmla="*/ 184341 w 3817880"/>
                <a:gd name="connsiteY567" fmla="*/ 325448 h 420659"/>
                <a:gd name="connsiteX568" fmla="*/ 70390 w 3817880"/>
                <a:gd name="connsiteY568" fmla="*/ 325448 h 420659"/>
                <a:gd name="connsiteX569" fmla="*/ 70390 w 3817880"/>
                <a:gd name="connsiteY569" fmla="*/ 307343 h 420659"/>
                <a:gd name="connsiteX570" fmla="*/ 99676 w 3817880"/>
                <a:gd name="connsiteY570" fmla="*/ 305214 h 420659"/>
                <a:gd name="connsiteX571" fmla="*/ 106598 w 3817880"/>
                <a:gd name="connsiteY571" fmla="*/ 298291 h 420659"/>
                <a:gd name="connsiteX572" fmla="*/ 106598 w 3817880"/>
                <a:gd name="connsiteY572" fmla="*/ 50688 h 420659"/>
                <a:gd name="connsiteX573" fmla="*/ 40039 w 3817880"/>
                <a:gd name="connsiteY573" fmla="*/ 50688 h 420659"/>
                <a:gd name="connsiteX574" fmla="*/ 33116 w 3817880"/>
                <a:gd name="connsiteY574" fmla="*/ 57610 h 420659"/>
                <a:gd name="connsiteX575" fmla="*/ 27259 w 3817880"/>
                <a:gd name="connsiteY575" fmla="*/ 98079 h 420659"/>
                <a:gd name="connsiteX576" fmla="*/ 2233 w 3817880"/>
                <a:gd name="connsiteY576" fmla="*/ 98079 h 420659"/>
                <a:gd name="connsiteX577" fmla="*/ 2233 w 3817880"/>
                <a:gd name="connsiteY577" fmla="*/ 31519 h 4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</a:cxnLst>
              <a:rect l="l" t="t" r="r" b="b"/>
              <a:pathLst>
                <a:path w="3817880" h="420659">
                  <a:moveTo>
                    <a:pt x="2873364" y="329175"/>
                  </a:moveTo>
                  <a:lnTo>
                    <a:pt x="2873364" y="302019"/>
                  </a:lnTo>
                  <a:cubicBezTo>
                    <a:pt x="2879221" y="303084"/>
                    <a:pt x="2885611" y="304149"/>
                    <a:pt x="2893598" y="304149"/>
                  </a:cubicBezTo>
                  <a:cubicBezTo>
                    <a:pt x="2903715" y="304149"/>
                    <a:pt x="2914898" y="302019"/>
                    <a:pt x="2926080" y="298291"/>
                  </a:cubicBezTo>
                  <a:cubicBezTo>
                    <a:pt x="2937262" y="294031"/>
                    <a:pt x="2949509" y="287109"/>
                    <a:pt x="2962288" y="278057"/>
                  </a:cubicBezTo>
                  <a:lnTo>
                    <a:pt x="2962288" y="303084"/>
                  </a:lnTo>
                  <a:cubicBezTo>
                    <a:pt x="2950041" y="312136"/>
                    <a:pt x="2936197" y="317993"/>
                    <a:pt x="2921820" y="322253"/>
                  </a:cubicBezTo>
                  <a:cubicBezTo>
                    <a:pt x="2908508" y="326513"/>
                    <a:pt x="2893598" y="329175"/>
                    <a:pt x="2880286" y="329175"/>
                  </a:cubicBezTo>
                  <a:cubicBezTo>
                    <a:pt x="2877624" y="329175"/>
                    <a:pt x="2875494" y="329175"/>
                    <a:pt x="2873364" y="329175"/>
                  </a:cubicBezTo>
                  <a:lnTo>
                    <a:pt x="2873364" y="329175"/>
                  </a:lnTo>
                  <a:close/>
                  <a:moveTo>
                    <a:pt x="2873364" y="209367"/>
                  </a:moveTo>
                  <a:lnTo>
                    <a:pt x="2873364" y="191263"/>
                  </a:lnTo>
                  <a:lnTo>
                    <a:pt x="2922885" y="191263"/>
                  </a:lnTo>
                  <a:lnTo>
                    <a:pt x="2922885" y="184341"/>
                  </a:lnTo>
                  <a:cubicBezTo>
                    <a:pt x="2922885" y="166236"/>
                    <a:pt x="2919690" y="152924"/>
                    <a:pt x="2911703" y="143872"/>
                  </a:cubicBezTo>
                  <a:cubicBezTo>
                    <a:pt x="2903715" y="133755"/>
                    <a:pt x="2892533" y="128963"/>
                    <a:pt x="2878156" y="128963"/>
                  </a:cubicBezTo>
                  <a:cubicBezTo>
                    <a:pt x="2876027" y="128963"/>
                    <a:pt x="2874962" y="128963"/>
                    <a:pt x="2873897" y="128963"/>
                  </a:cubicBezTo>
                  <a:lnTo>
                    <a:pt x="2873897" y="109794"/>
                  </a:lnTo>
                  <a:cubicBezTo>
                    <a:pt x="2877091" y="109794"/>
                    <a:pt x="2880819" y="108729"/>
                    <a:pt x="2884014" y="108729"/>
                  </a:cubicBezTo>
                  <a:cubicBezTo>
                    <a:pt x="2909040" y="108729"/>
                    <a:pt x="2927677" y="116716"/>
                    <a:pt x="2941522" y="132158"/>
                  </a:cubicBezTo>
                  <a:cubicBezTo>
                    <a:pt x="2956431" y="148132"/>
                    <a:pt x="2962821" y="169431"/>
                    <a:pt x="2962821" y="194990"/>
                  </a:cubicBezTo>
                  <a:cubicBezTo>
                    <a:pt x="2962821" y="198185"/>
                    <a:pt x="2962821" y="201912"/>
                    <a:pt x="2962821" y="202978"/>
                  </a:cubicBezTo>
                  <a:cubicBezTo>
                    <a:pt x="2962821" y="205107"/>
                    <a:pt x="2962821" y="207237"/>
                    <a:pt x="2962821" y="208835"/>
                  </a:cubicBezTo>
                  <a:lnTo>
                    <a:pt x="2873364" y="208835"/>
                  </a:lnTo>
                  <a:lnTo>
                    <a:pt x="2873364" y="209367"/>
                  </a:lnTo>
                  <a:close/>
                  <a:moveTo>
                    <a:pt x="2994770" y="325448"/>
                  </a:moveTo>
                  <a:lnTo>
                    <a:pt x="2994770" y="309473"/>
                  </a:lnTo>
                  <a:lnTo>
                    <a:pt x="3017134" y="307343"/>
                  </a:lnTo>
                  <a:lnTo>
                    <a:pt x="3025121" y="299356"/>
                  </a:lnTo>
                  <a:lnTo>
                    <a:pt x="3025121" y="141742"/>
                  </a:lnTo>
                  <a:lnTo>
                    <a:pt x="2994770" y="141742"/>
                  </a:lnTo>
                  <a:lnTo>
                    <a:pt x="2994770" y="127365"/>
                  </a:lnTo>
                  <a:lnTo>
                    <a:pt x="3045355" y="112456"/>
                  </a:lnTo>
                  <a:lnTo>
                    <a:pt x="3062395" y="112456"/>
                  </a:lnTo>
                  <a:lnTo>
                    <a:pt x="3062395" y="152924"/>
                  </a:lnTo>
                  <a:cubicBezTo>
                    <a:pt x="3069317" y="146002"/>
                    <a:pt x="3077304" y="138015"/>
                    <a:pt x="3083694" y="131625"/>
                  </a:cubicBezTo>
                  <a:cubicBezTo>
                    <a:pt x="3091681" y="124703"/>
                    <a:pt x="3100733" y="116716"/>
                    <a:pt x="3108720" y="110326"/>
                  </a:cubicBezTo>
                  <a:cubicBezTo>
                    <a:pt x="3109785" y="110326"/>
                    <a:pt x="3111915" y="110326"/>
                    <a:pt x="3112980" y="110326"/>
                  </a:cubicBezTo>
                  <a:cubicBezTo>
                    <a:pt x="3114045" y="110326"/>
                    <a:pt x="3116175" y="109261"/>
                    <a:pt x="3119902" y="109261"/>
                  </a:cubicBezTo>
                  <a:cubicBezTo>
                    <a:pt x="3124162" y="109261"/>
                    <a:pt x="3128955" y="110326"/>
                    <a:pt x="3132149" y="111391"/>
                  </a:cubicBezTo>
                  <a:cubicBezTo>
                    <a:pt x="3136409" y="112456"/>
                    <a:pt x="3141202" y="113521"/>
                    <a:pt x="3145461" y="115651"/>
                  </a:cubicBezTo>
                  <a:lnTo>
                    <a:pt x="3145461" y="152924"/>
                  </a:lnTo>
                  <a:lnTo>
                    <a:pt x="3132149" y="152924"/>
                  </a:lnTo>
                  <a:cubicBezTo>
                    <a:pt x="3128955" y="149730"/>
                    <a:pt x="3125227" y="147067"/>
                    <a:pt x="3122032" y="144937"/>
                  </a:cubicBezTo>
                  <a:cubicBezTo>
                    <a:pt x="3118837" y="143872"/>
                    <a:pt x="3114045" y="142807"/>
                    <a:pt x="3109785" y="142807"/>
                  </a:cubicBezTo>
                  <a:cubicBezTo>
                    <a:pt x="3102863" y="142807"/>
                    <a:pt x="3094876" y="144937"/>
                    <a:pt x="3087421" y="150794"/>
                  </a:cubicBezTo>
                  <a:cubicBezTo>
                    <a:pt x="3079434" y="155054"/>
                    <a:pt x="3071446" y="163042"/>
                    <a:pt x="3062395" y="174223"/>
                  </a:cubicBezTo>
                  <a:lnTo>
                    <a:pt x="3062395" y="299356"/>
                  </a:lnTo>
                  <a:lnTo>
                    <a:pt x="3069317" y="307343"/>
                  </a:lnTo>
                  <a:lnTo>
                    <a:pt x="3099668" y="309473"/>
                  </a:lnTo>
                  <a:lnTo>
                    <a:pt x="3099668" y="325448"/>
                  </a:lnTo>
                  <a:lnTo>
                    <a:pt x="2994770" y="325448"/>
                  </a:lnTo>
                  <a:lnTo>
                    <a:pt x="2994770" y="325448"/>
                  </a:lnTo>
                  <a:close/>
                  <a:moveTo>
                    <a:pt x="3299880" y="119378"/>
                  </a:moveTo>
                  <a:lnTo>
                    <a:pt x="3299880" y="168899"/>
                  </a:lnTo>
                  <a:lnTo>
                    <a:pt x="3277516" y="168899"/>
                  </a:lnTo>
                  <a:lnTo>
                    <a:pt x="3274322" y="138547"/>
                  </a:lnTo>
                  <a:cubicBezTo>
                    <a:pt x="3268464" y="135353"/>
                    <a:pt x="3263139" y="132690"/>
                    <a:pt x="3257282" y="130560"/>
                  </a:cubicBezTo>
                  <a:cubicBezTo>
                    <a:pt x="3253022" y="129495"/>
                    <a:pt x="3247165" y="128430"/>
                    <a:pt x="3241308" y="128430"/>
                  </a:cubicBezTo>
                  <a:cubicBezTo>
                    <a:pt x="3230126" y="128430"/>
                    <a:pt x="3221074" y="131625"/>
                    <a:pt x="3215216" y="137482"/>
                  </a:cubicBezTo>
                  <a:cubicBezTo>
                    <a:pt x="3208294" y="143340"/>
                    <a:pt x="3205099" y="149730"/>
                    <a:pt x="3205099" y="159847"/>
                  </a:cubicBezTo>
                  <a:cubicBezTo>
                    <a:pt x="3205099" y="168899"/>
                    <a:pt x="3207229" y="175821"/>
                    <a:pt x="3213086" y="181146"/>
                  </a:cubicBezTo>
                  <a:cubicBezTo>
                    <a:pt x="3218943" y="187003"/>
                    <a:pt x="3227463" y="192328"/>
                    <a:pt x="3242373" y="200315"/>
                  </a:cubicBezTo>
                  <a:cubicBezTo>
                    <a:pt x="3244502" y="201380"/>
                    <a:pt x="3248230" y="202445"/>
                    <a:pt x="3253555" y="204575"/>
                  </a:cubicBezTo>
                  <a:cubicBezTo>
                    <a:pt x="3269529" y="212562"/>
                    <a:pt x="3281776" y="218952"/>
                    <a:pt x="3288699" y="224809"/>
                  </a:cubicBezTo>
                  <a:cubicBezTo>
                    <a:pt x="3294556" y="229069"/>
                    <a:pt x="3298815" y="234926"/>
                    <a:pt x="3300946" y="241848"/>
                  </a:cubicBezTo>
                  <a:cubicBezTo>
                    <a:pt x="3304140" y="247706"/>
                    <a:pt x="3305205" y="255160"/>
                    <a:pt x="3305205" y="263148"/>
                  </a:cubicBezTo>
                  <a:cubicBezTo>
                    <a:pt x="3305205" y="283382"/>
                    <a:pt x="3298283" y="299356"/>
                    <a:pt x="3283906" y="311603"/>
                  </a:cubicBezTo>
                  <a:cubicBezTo>
                    <a:pt x="3269529" y="322785"/>
                    <a:pt x="3248763" y="328643"/>
                    <a:pt x="3223203" y="328643"/>
                  </a:cubicBezTo>
                  <a:cubicBezTo>
                    <a:pt x="3213086" y="328643"/>
                    <a:pt x="3202969" y="327578"/>
                    <a:pt x="3193917" y="326513"/>
                  </a:cubicBezTo>
                  <a:cubicBezTo>
                    <a:pt x="3183800" y="325448"/>
                    <a:pt x="3174748" y="323318"/>
                    <a:pt x="3166761" y="319591"/>
                  </a:cubicBezTo>
                  <a:lnTo>
                    <a:pt x="3166761" y="262083"/>
                  </a:lnTo>
                  <a:lnTo>
                    <a:pt x="3188060" y="262083"/>
                  </a:lnTo>
                  <a:lnTo>
                    <a:pt x="3192319" y="299356"/>
                  </a:lnTo>
                  <a:cubicBezTo>
                    <a:pt x="3199242" y="303616"/>
                    <a:pt x="3204566" y="306279"/>
                    <a:pt x="3211489" y="307343"/>
                  </a:cubicBezTo>
                  <a:cubicBezTo>
                    <a:pt x="3217346" y="309473"/>
                    <a:pt x="3223736" y="310538"/>
                    <a:pt x="3229593" y="310538"/>
                  </a:cubicBezTo>
                  <a:cubicBezTo>
                    <a:pt x="3241840" y="310538"/>
                    <a:pt x="3251957" y="307343"/>
                    <a:pt x="3259944" y="300421"/>
                  </a:cubicBezTo>
                  <a:cubicBezTo>
                    <a:pt x="3267932" y="293499"/>
                    <a:pt x="3271126" y="285512"/>
                    <a:pt x="3271126" y="274330"/>
                  </a:cubicBezTo>
                  <a:cubicBezTo>
                    <a:pt x="3271126" y="265278"/>
                    <a:pt x="3268997" y="258355"/>
                    <a:pt x="3263139" y="253031"/>
                  </a:cubicBezTo>
                  <a:cubicBezTo>
                    <a:pt x="3257282" y="247173"/>
                    <a:pt x="3246100" y="239719"/>
                    <a:pt x="3225866" y="230666"/>
                  </a:cubicBezTo>
                  <a:cubicBezTo>
                    <a:pt x="3204566" y="221614"/>
                    <a:pt x="3189657" y="211497"/>
                    <a:pt x="3182203" y="203510"/>
                  </a:cubicBezTo>
                  <a:cubicBezTo>
                    <a:pt x="3173150" y="194458"/>
                    <a:pt x="3169955" y="183276"/>
                    <a:pt x="3169955" y="171029"/>
                  </a:cubicBezTo>
                  <a:cubicBezTo>
                    <a:pt x="3169955" y="151859"/>
                    <a:pt x="3176878" y="135885"/>
                    <a:pt x="3190190" y="125768"/>
                  </a:cubicBezTo>
                  <a:cubicBezTo>
                    <a:pt x="3203502" y="114586"/>
                    <a:pt x="3222671" y="108729"/>
                    <a:pt x="3247698" y="108729"/>
                  </a:cubicBezTo>
                  <a:cubicBezTo>
                    <a:pt x="3257814" y="108729"/>
                    <a:pt x="3266867" y="109794"/>
                    <a:pt x="3274854" y="111923"/>
                  </a:cubicBezTo>
                  <a:cubicBezTo>
                    <a:pt x="3283906" y="114053"/>
                    <a:pt x="3291893" y="116183"/>
                    <a:pt x="3299880" y="119378"/>
                  </a:cubicBezTo>
                  <a:lnTo>
                    <a:pt x="3299880" y="119378"/>
                  </a:lnTo>
                  <a:close/>
                  <a:moveTo>
                    <a:pt x="3389870" y="112988"/>
                  </a:moveTo>
                  <a:lnTo>
                    <a:pt x="3406909" y="112988"/>
                  </a:lnTo>
                  <a:lnTo>
                    <a:pt x="3406909" y="299889"/>
                  </a:lnTo>
                  <a:lnTo>
                    <a:pt x="3413831" y="307876"/>
                  </a:lnTo>
                  <a:lnTo>
                    <a:pt x="3437261" y="310006"/>
                  </a:lnTo>
                  <a:lnTo>
                    <a:pt x="3437261" y="325980"/>
                  </a:lnTo>
                  <a:lnTo>
                    <a:pt x="3339284" y="325980"/>
                  </a:lnTo>
                  <a:lnTo>
                    <a:pt x="3339284" y="310006"/>
                  </a:lnTo>
                  <a:lnTo>
                    <a:pt x="3361648" y="307876"/>
                  </a:lnTo>
                  <a:lnTo>
                    <a:pt x="3369635" y="299889"/>
                  </a:lnTo>
                  <a:lnTo>
                    <a:pt x="3369635" y="142275"/>
                  </a:lnTo>
                  <a:lnTo>
                    <a:pt x="3339284" y="142275"/>
                  </a:lnTo>
                  <a:lnTo>
                    <a:pt x="3339284" y="127365"/>
                  </a:lnTo>
                  <a:lnTo>
                    <a:pt x="3389870" y="112988"/>
                  </a:lnTo>
                  <a:lnTo>
                    <a:pt x="3389870" y="112988"/>
                  </a:lnTo>
                  <a:close/>
                  <a:moveTo>
                    <a:pt x="3390934" y="15012"/>
                  </a:moveTo>
                  <a:cubicBezTo>
                    <a:pt x="3398922" y="15012"/>
                    <a:pt x="3404246" y="17142"/>
                    <a:pt x="3409039" y="22999"/>
                  </a:cubicBezTo>
                  <a:cubicBezTo>
                    <a:pt x="3414896" y="27259"/>
                    <a:pt x="3417026" y="33116"/>
                    <a:pt x="3417026" y="41104"/>
                  </a:cubicBezTo>
                  <a:cubicBezTo>
                    <a:pt x="3417026" y="48026"/>
                    <a:pt x="3414896" y="53351"/>
                    <a:pt x="3409039" y="58143"/>
                  </a:cubicBezTo>
                  <a:cubicBezTo>
                    <a:pt x="3404779" y="64000"/>
                    <a:pt x="3398922" y="66130"/>
                    <a:pt x="3390934" y="66130"/>
                  </a:cubicBezTo>
                  <a:cubicBezTo>
                    <a:pt x="3384013" y="66130"/>
                    <a:pt x="3378688" y="64000"/>
                    <a:pt x="3372830" y="58143"/>
                  </a:cubicBezTo>
                  <a:cubicBezTo>
                    <a:pt x="3368571" y="53883"/>
                    <a:pt x="3365908" y="48026"/>
                    <a:pt x="3365908" y="41104"/>
                  </a:cubicBezTo>
                  <a:cubicBezTo>
                    <a:pt x="3365908" y="33116"/>
                    <a:pt x="3368038" y="27792"/>
                    <a:pt x="3372830" y="22999"/>
                  </a:cubicBezTo>
                  <a:cubicBezTo>
                    <a:pt x="3378688" y="17142"/>
                    <a:pt x="3384545" y="15012"/>
                    <a:pt x="3390934" y="15012"/>
                  </a:cubicBezTo>
                  <a:lnTo>
                    <a:pt x="3390934" y="15012"/>
                  </a:lnTo>
                  <a:close/>
                  <a:moveTo>
                    <a:pt x="3484651" y="140677"/>
                  </a:moveTo>
                  <a:lnTo>
                    <a:pt x="3457494" y="140677"/>
                  </a:lnTo>
                  <a:lnTo>
                    <a:pt x="3457494" y="127365"/>
                  </a:lnTo>
                  <a:lnTo>
                    <a:pt x="3485716" y="114053"/>
                  </a:lnTo>
                  <a:lnTo>
                    <a:pt x="3504885" y="73585"/>
                  </a:lnTo>
                  <a:lnTo>
                    <a:pt x="3521924" y="73585"/>
                  </a:lnTo>
                  <a:lnTo>
                    <a:pt x="3521924" y="120975"/>
                  </a:lnTo>
                  <a:lnTo>
                    <a:pt x="3588484" y="120975"/>
                  </a:lnTo>
                  <a:lnTo>
                    <a:pt x="3588484" y="141210"/>
                  </a:lnTo>
                  <a:lnTo>
                    <a:pt x="3521924" y="141210"/>
                  </a:lnTo>
                  <a:lnTo>
                    <a:pt x="3521924" y="256225"/>
                  </a:lnTo>
                  <a:cubicBezTo>
                    <a:pt x="3521924" y="275395"/>
                    <a:pt x="3524054" y="288707"/>
                    <a:pt x="3529912" y="294564"/>
                  </a:cubicBezTo>
                  <a:cubicBezTo>
                    <a:pt x="3534172" y="301486"/>
                    <a:pt x="3544821" y="304681"/>
                    <a:pt x="3558133" y="304681"/>
                  </a:cubicBezTo>
                  <a:cubicBezTo>
                    <a:pt x="3562393" y="304681"/>
                    <a:pt x="3567185" y="304681"/>
                    <a:pt x="3573043" y="303616"/>
                  </a:cubicBezTo>
                  <a:cubicBezTo>
                    <a:pt x="3577302" y="303616"/>
                    <a:pt x="3583160" y="302551"/>
                    <a:pt x="3589017" y="301486"/>
                  </a:cubicBezTo>
                  <a:lnTo>
                    <a:pt x="3589017" y="317461"/>
                  </a:lnTo>
                  <a:cubicBezTo>
                    <a:pt x="3578900" y="320655"/>
                    <a:pt x="3568783" y="323318"/>
                    <a:pt x="3559731" y="325448"/>
                  </a:cubicBezTo>
                  <a:cubicBezTo>
                    <a:pt x="3549614" y="326513"/>
                    <a:pt x="3540561" y="327578"/>
                    <a:pt x="3531509" y="327578"/>
                  </a:cubicBezTo>
                  <a:cubicBezTo>
                    <a:pt x="3514470" y="327578"/>
                    <a:pt x="3502223" y="324383"/>
                    <a:pt x="3495300" y="317461"/>
                  </a:cubicBezTo>
                  <a:cubicBezTo>
                    <a:pt x="3488378" y="311603"/>
                    <a:pt x="3485184" y="299356"/>
                    <a:pt x="3485184" y="282317"/>
                  </a:cubicBezTo>
                  <a:lnTo>
                    <a:pt x="3485184" y="140677"/>
                  </a:lnTo>
                  <a:lnTo>
                    <a:pt x="3484651" y="140677"/>
                  </a:lnTo>
                  <a:close/>
                  <a:moveTo>
                    <a:pt x="3592744" y="114053"/>
                  </a:moveTo>
                  <a:lnTo>
                    <a:pt x="3687526" y="114053"/>
                  </a:lnTo>
                  <a:lnTo>
                    <a:pt x="3687526" y="131093"/>
                  </a:lnTo>
                  <a:lnTo>
                    <a:pt x="3665162" y="132158"/>
                  </a:lnTo>
                  <a:lnTo>
                    <a:pt x="3659304" y="140145"/>
                  </a:lnTo>
                  <a:lnTo>
                    <a:pt x="3712020" y="276460"/>
                  </a:lnTo>
                  <a:lnTo>
                    <a:pt x="3765800" y="140145"/>
                  </a:lnTo>
                  <a:lnTo>
                    <a:pt x="3762606" y="132158"/>
                  </a:lnTo>
                  <a:lnTo>
                    <a:pt x="3739176" y="131093"/>
                  </a:lnTo>
                  <a:lnTo>
                    <a:pt x="3739176" y="114053"/>
                  </a:lnTo>
                  <a:lnTo>
                    <a:pt x="3817984" y="114053"/>
                  </a:lnTo>
                  <a:lnTo>
                    <a:pt x="3817984" y="131093"/>
                  </a:lnTo>
                  <a:lnTo>
                    <a:pt x="3791892" y="134287"/>
                  </a:lnTo>
                  <a:lnTo>
                    <a:pt x="3704033" y="347279"/>
                  </a:lnTo>
                  <a:cubicBezTo>
                    <a:pt x="3692851" y="373371"/>
                    <a:pt x="3682734" y="392540"/>
                    <a:pt x="3671552" y="403722"/>
                  </a:cubicBezTo>
                  <a:cubicBezTo>
                    <a:pt x="3660369" y="414904"/>
                    <a:pt x="3648122" y="420762"/>
                    <a:pt x="3634278" y="420762"/>
                  </a:cubicBezTo>
                  <a:cubicBezTo>
                    <a:pt x="3625226" y="420762"/>
                    <a:pt x="3617238" y="418632"/>
                    <a:pt x="3611914" y="413839"/>
                  </a:cubicBezTo>
                  <a:cubicBezTo>
                    <a:pt x="3606056" y="409580"/>
                    <a:pt x="3603926" y="403722"/>
                    <a:pt x="3603926" y="396800"/>
                  </a:cubicBezTo>
                  <a:cubicBezTo>
                    <a:pt x="3603926" y="392540"/>
                    <a:pt x="3604992" y="387748"/>
                    <a:pt x="3606056" y="384553"/>
                  </a:cubicBezTo>
                  <a:cubicBezTo>
                    <a:pt x="3608186" y="380293"/>
                    <a:pt x="3611914" y="376566"/>
                    <a:pt x="3615108" y="373371"/>
                  </a:cubicBezTo>
                  <a:lnTo>
                    <a:pt x="3656642" y="389345"/>
                  </a:lnTo>
                  <a:cubicBezTo>
                    <a:pt x="3663564" y="382423"/>
                    <a:pt x="3669954" y="373371"/>
                    <a:pt x="3675811" y="362189"/>
                  </a:cubicBezTo>
                  <a:cubicBezTo>
                    <a:pt x="3681668" y="351007"/>
                    <a:pt x="3686993" y="338760"/>
                    <a:pt x="3692851" y="323850"/>
                  </a:cubicBezTo>
                  <a:lnTo>
                    <a:pt x="3618304" y="133755"/>
                  </a:lnTo>
                  <a:lnTo>
                    <a:pt x="3592212" y="131625"/>
                  </a:lnTo>
                  <a:lnTo>
                    <a:pt x="3592212" y="114053"/>
                  </a:lnTo>
                  <a:close/>
                  <a:moveTo>
                    <a:pt x="2548019" y="114053"/>
                  </a:moveTo>
                  <a:lnTo>
                    <a:pt x="2643865" y="114053"/>
                  </a:lnTo>
                  <a:lnTo>
                    <a:pt x="2643865" y="131093"/>
                  </a:lnTo>
                  <a:lnTo>
                    <a:pt x="2620436" y="132158"/>
                  </a:lnTo>
                  <a:lnTo>
                    <a:pt x="2616176" y="140145"/>
                  </a:lnTo>
                  <a:lnTo>
                    <a:pt x="2666762" y="283382"/>
                  </a:lnTo>
                  <a:lnTo>
                    <a:pt x="2723205" y="140145"/>
                  </a:lnTo>
                  <a:lnTo>
                    <a:pt x="2720010" y="132158"/>
                  </a:lnTo>
                  <a:lnTo>
                    <a:pt x="2696581" y="131093"/>
                  </a:lnTo>
                  <a:lnTo>
                    <a:pt x="2696581" y="114053"/>
                  </a:lnTo>
                  <a:lnTo>
                    <a:pt x="2773258" y="114053"/>
                  </a:lnTo>
                  <a:lnTo>
                    <a:pt x="2773258" y="131093"/>
                  </a:lnTo>
                  <a:lnTo>
                    <a:pt x="2748231" y="134287"/>
                  </a:lnTo>
                  <a:lnTo>
                    <a:pt x="2671554" y="325448"/>
                  </a:lnTo>
                  <a:lnTo>
                    <a:pt x="2646528" y="325448"/>
                  </a:lnTo>
                  <a:lnTo>
                    <a:pt x="2575708" y="132690"/>
                  </a:lnTo>
                  <a:lnTo>
                    <a:pt x="2548552" y="130560"/>
                  </a:lnTo>
                  <a:lnTo>
                    <a:pt x="2548552" y="114053"/>
                  </a:lnTo>
                  <a:lnTo>
                    <a:pt x="2548019" y="114053"/>
                  </a:lnTo>
                  <a:close/>
                  <a:moveTo>
                    <a:pt x="2873364" y="110326"/>
                  </a:moveTo>
                  <a:lnTo>
                    <a:pt x="2873364" y="129495"/>
                  </a:lnTo>
                  <a:cubicBezTo>
                    <a:pt x="2860052" y="130560"/>
                    <a:pt x="2849935" y="137482"/>
                    <a:pt x="2839818" y="147599"/>
                  </a:cubicBezTo>
                  <a:cubicBezTo>
                    <a:pt x="2829701" y="158782"/>
                    <a:pt x="2823843" y="173691"/>
                    <a:pt x="2822779" y="191263"/>
                  </a:cubicBezTo>
                  <a:lnTo>
                    <a:pt x="2873364" y="191263"/>
                  </a:lnTo>
                  <a:lnTo>
                    <a:pt x="2873364" y="209367"/>
                  </a:lnTo>
                  <a:lnTo>
                    <a:pt x="2820649" y="209367"/>
                  </a:lnTo>
                  <a:lnTo>
                    <a:pt x="2820649" y="215224"/>
                  </a:lnTo>
                  <a:cubicBezTo>
                    <a:pt x="2820649" y="242381"/>
                    <a:pt x="2827571" y="263680"/>
                    <a:pt x="2839818" y="280719"/>
                  </a:cubicBezTo>
                  <a:cubicBezTo>
                    <a:pt x="2848870" y="290837"/>
                    <a:pt x="2860052" y="298824"/>
                    <a:pt x="2873364" y="302019"/>
                  </a:cubicBezTo>
                  <a:lnTo>
                    <a:pt x="2873364" y="329175"/>
                  </a:lnTo>
                  <a:cubicBezTo>
                    <a:pt x="2847273" y="328110"/>
                    <a:pt x="2825973" y="317993"/>
                    <a:pt x="2808934" y="299889"/>
                  </a:cubicBezTo>
                  <a:cubicBezTo>
                    <a:pt x="2790830" y="279655"/>
                    <a:pt x="2781778" y="253563"/>
                    <a:pt x="2781778" y="221082"/>
                  </a:cubicBezTo>
                  <a:cubicBezTo>
                    <a:pt x="2781778" y="188600"/>
                    <a:pt x="2791895" y="162509"/>
                    <a:pt x="2809999" y="141210"/>
                  </a:cubicBezTo>
                  <a:cubicBezTo>
                    <a:pt x="2827038" y="123106"/>
                    <a:pt x="2847273" y="112988"/>
                    <a:pt x="2873364" y="110326"/>
                  </a:cubicBezTo>
                  <a:lnTo>
                    <a:pt x="2873364" y="110326"/>
                  </a:lnTo>
                  <a:close/>
                  <a:moveTo>
                    <a:pt x="1632686" y="323318"/>
                  </a:moveTo>
                  <a:lnTo>
                    <a:pt x="1632686" y="304149"/>
                  </a:lnTo>
                  <a:cubicBezTo>
                    <a:pt x="1636946" y="303084"/>
                    <a:pt x="1641738" y="302019"/>
                    <a:pt x="1647063" y="299889"/>
                  </a:cubicBezTo>
                  <a:cubicBezTo>
                    <a:pt x="1656115" y="296694"/>
                    <a:pt x="1666232" y="291902"/>
                    <a:pt x="1677414" y="285512"/>
                  </a:cubicBezTo>
                  <a:lnTo>
                    <a:pt x="1677414" y="207237"/>
                  </a:lnTo>
                  <a:cubicBezTo>
                    <a:pt x="1659310" y="213095"/>
                    <a:pt x="1644933" y="217354"/>
                    <a:pt x="1632153" y="222147"/>
                  </a:cubicBezTo>
                  <a:lnTo>
                    <a:pt x="1632153" y="204042"/>
                  </a:lnTo>
                  <a:cubicBezTo>
                    <a:pt x="1645465" y="200847"/>
                    <a:pt x="1660375" y="196055"/>
                    <a:pt x="1677414" y="192860"/>
                  </a:cubicBezTo>
                  <a:lnTo>
                    <a:pt x="1677414" y="178483"/>
                  </a:lnTo>
                  <a:cubicBezTo>
                    <a:pt x="1677414" y="160379"/>
                    <a:pt x="1674219" y="148132"/>
                    <a:pt x="1668362" y="140145"/>
                  </a:cubicBezTo>
                  <a:cubicBezTo>
                    <a:pt x="1662505" y="133223"/>
                    <a:pt x="1651323" y="130028"/>
                    <a:pt x="1636946" y="130028"/>
                  </a:cubicBezTo>
                  <a:cubicBezTo>
                    <a:pt x="1635881" y="130028"/>
                    <a:pt x="1633751" y="130028"/>
                    <a:pt x="1632686" y="130028"/>
                  </a:cubicBezTo>
                  <a:lnTo>
                    <a:pt x="1632686" y="110858"/>
                  </a:lnTo>
                  <a:cubicBezTo>
                    <a:pt x="1638543" y="110858"/>
                    <a:pt x="1642803" y="109794"/>
                    <a:pt x="1648660" y="109794"/>
                  </a:cubicBezTo>
                  <a:cubicBezTo>
                    <a:pt x="1672089" y="109794"/>
                    <a:pt x="1688064" y="115651"/>
                    <a:pt x="1699246" y="125768"/>
                  </a:cubicBezTo>
                  <a:cubicBezTo>
                    <a:pt x="1709363" y="135885"/>
                    <a:pt x="1715220" y="151859"/>
                    <a:pt x="1715220" y="174223"/>
                  </a:cubicBezTo>
                  <a:lnTo>
                    <a:pt x="1715220" y="300421"/>
                  </a:lnTo>
                  <a:lnTo>
                    <a:pt x="1722143" y="308408"/>
                  </a:lnTo>
                  <a:lnTo>
                    <a:pt x="1745572" y="310538"/>
                  </a:lnTo>
                  <a:lnTo>
                    <a:pt x="1745572" y="326513"/>
                  </a:lnTo>
                  <a:lnTo>
                    <a:pt x="1683804" y="326513"/>
                  </a:lnTo>
                  <a:lnTo>
                    <a:pt x="1677947" y="300421"/>
                  </a:lnTo>
                  <a:cubicBezTo>
                    <a:pt x="1663570" y="310538"/>
                    <a:pt x="1650790" y="317461"/>
                    <a:pt x="1638543" y="321720"/>
                  </a:cubicBezTo>
                  <a:cubicBezTo>
                    <a:pt x="1636946" y="322253"/>
                    <a:pt x="1634816" y="322253"/>
                    <a:pt x="1632686" y="323318"/>
                  </a:cubicBezTo>
                  <a:lnTo>
                    <a:pt x="1632686" y="323318"/>
                  </a:lnTo>
                  <a:close/>
                  <a:moveTo>
                    <a:pt x="2494771" y="15012"/>
                  </a:moveTo>
                  <a:cubicBezTo>
                    <a:pt x="2502758" y="15012"/>
                    <a:pt x="2508083" y="17142"/>
                    <a:pt x="2512875" y="22999"/>
                  </a:cubicBezTo>
                  <a:cubicBezTo>
                    <a:pt x="2518732" y="27259"/>
                    <a:pt x="2520862" y="33116"/>
                    <a:pt x="2520862" y="41104"/>
                  </a:cubicBezTo>
                  <a:cubicBezTo>
                    <a:pt x="2520862" y="48026"/>
                    <a:pt x="2518732" y="53351"/>
                    <a:pt x="2512875" y="58143"/>
                  </a:cubicBezTo>
                  <a:cubicBezTo>
                    <a:pt x="2508616" y="64000"/>
                    <a:pt x="2502758" y="66130"/>
                    <a:pt x="2494771" y="66130"/>
                  </a:cubicBezTo>
                  <a:cubicBezTo>
                    <a:pt x="2487849" y="66130"/>
                    <a:pt x="2482524" y="64000"/>
                    <a:pt x="2477731" y="58143"/>
                  </a:cubicBezTo>
                  <a:cubicBezTo>
                    <a:pt x="2471874" y="53883"/>
                    <a:pt x="2469744" y="48026"/>
                    <a:pt x="2469744" y="41104"/>
                  </a:cubicBezTo>
                  <a:cubicBezTo>
                    <a:pt x="2469744" y="33116"/>
                    <a:pt x="2471874" y="27792"/>
                    <a:pt x="2477731" y="22999"/>
                  </a:cubicBezTo>
                  <a:cubicBezTo>
                    <a:pt x="2482524" y="17142"/>
                    <a:pt x="2488381" y="15012"/>
                    <a:pt x="2494771" y="15012"/>
                  </a:cubicBezTo>
                  <a:lnTo>
                    <a:pt x="2494771" y="15012"/>
                  </a:lnTo>
                  <a:close/>
                  <a:moveTo>
                    <a:pt x="2493706" y="112988"/>
                  </a:moveTo>
                  <a:lnTo>
                    <a:pt x="2510745" y="112988"/>
                  </a:lnTo>
                  <a:lnTo>
                    <a:pt x="2510745" y="299889"/>
                  </a:lnTo>
                  <a:lnTo>
                    <a:pt x="2518732" y="307876"/>
                  </a:lnTo>
                  <a:lnTo>
                    <a:pt x="2542162" y="310006"/>
                  </a:lnTo>
                  <a:lnTo>
                    <a:pt x="2542162" y="325980"/>
                  </a:lnTo>
                  <a:lnTo>
                    <a:pt x="2443120" y="325980"/>
                  </a:lnTo>
                  <a:lnTo>
                    <a:pt x="2443120" y="310006"/>
                  </a:lnTo>
                  <a:lnTo>
                    <a:pt x="2466549" y="307876"/>
                  </a:lnTo>
                  <a:lnTo>
                    <a:pt x="2473472" y="299889"/>
                  </a:lnTo>
                  <a:lnTo>
                    <a:pt x="2473472" y="142275"/>
                  </a:lnTo>
                  <a:lnTo>
                    <a:pt x="2443120" y="142275"/>
                  </a:lnTo>
                  <a:lnTo>
                    <a:pt x="2443120" y="127365"/>
                  </a:lnTo>
                  <a:lnTo>
                    <a:pt x="2493706" y="112988"/>
                  </a:lnTo>
                  <a:lnTo>
                    <a:pt x="2493706" y="112988"/>
                  </a:lnTo>
                  <a:close/>
                  <a:moveTo>
                    <a:pt x="2191790" y="325448"/>
                  </a:moveTo>
                  <a:lnTo>
                    <a:pt x="2191790" y="309473"/>
                  </a:lnTo>
                  <a:lnTo>
                    <a:pt x="2215219" y="307343"/>
                  </a:lnTo>
                  <a:lnTo>
                    <a:pt x="2223206" y="299356"/>
                  </a:lnTo>
                  <a:lnTo>
                    <a:pt x="2223206" y="141742"/>
                  </a:lnTo>
                  <a:lnTo>
                    <a:pt x="2191790" y="141742"/>
                  </a:lnTo>
                  <a:lnTo>
                    <a:pt x="2191790" y="127365"/>
                  </a:lnTo>
                  <a:lnTo>
                    <a:pt x="2242376" y="112456"/>
                  </a:lnTo>
                  <a:lnTo>
                    <a:pt x="2259415" y="112456"/>
                  </a:lnTo>
                  <a:lnTo>
                    <a:pt x="2259415" y="135885"/>
                  </a:lnTo>
                  <a:cubicBezTo>
                    <a:pt x="2277519" y="125768"/>
                    <a:pt x="2290831" y="118846"/>
                    <a:pt x="2302013" y="115651"/>
                  </a:cubicBezTo>
                  <a:cubicBezTo>
                    <a:pt x="2312130" y="111391"/>
                    <a:pt x="2321183" y="108729"/>
                    <a:pt x="2330235" y="108729"/>
                  </a:cubicBezTo>
                  <a:cubicBezTo>
                    <a:pt x="2349404" y="108729"/>
                    <a:pt x="2363781" y="115651"/>
                    <a:pt x="2373898" y="126833"/>
                  </a:cubicBezTo>
                  <a:cubicBezTo>
                    <a:pt x="2384015" y="138015"/>
                    <a:pt x="2388275" y="155054"/>
                    <a:pt x="2388275" y="176354"/>
                  </a:cubicBezTo>
                  <a:lnTo>
                    <a:pt x="2388275" y="298824"/>
                  </a:lnTo>
                  <a:lnTo>
                    <a:pt x="2396262" y="306811"/>
                  </a:lnTo>
                  <a:lnTo>
                    <a:pt x="2419691" y="308941"/>
                  </a:lnTo>
                  <a:lnTo>
                    <a:pt x="2419691" y="324915"/>
                  </a:lnTo>
                  <a:lnTo>
                    <a:pt x="2323845" y="324915"/>
                  </a:lnTo>
                  <a:lnTo>
                    <a:pt x="2323845" y="308941"/>
                  </a:lnTo>
                  <a:lnTo>
                    <a:pt x="2344079" y="306811"/>
                  </a:lnTo>
                  <a:lnTo>
                    <a:pt x="2352066" y="298824"/>
                  </a:lnTo>
                  <a:lnTo>
                    <a:pt x="2352066" y="182743"/>
                  </a:lnTo>
                  <a:cubicBezTo>
                    <a:pt x="2352066" y="166769"/>
                    <a:pt x="2348872" y="155587"/>
                    <a:pt x="2341949" y="147599"/>
                  </a:cubicBezTo>
                  <a:cubicBezTo>
                    <a:pt x="2335027" y="140677"/>
                    <a:pt x="2323845" y="137482"/>
                    <a:pt x="2308403" y="137482"/>
                  </a:cubicBezTo>
                  <a:cubicBezTo>
                    <a:pt x="2300416" y="137482"/>
                    <a:pt x="2294026" y="138547"/>
                    <a:pt x="2284974" y="140677"/>
                  </a:cubicBezTo>
                  <a:cubicBezTo>
                    <a:pt x="2276987" y="143872"/>
                    <a:pt x="2267935" y="147599"/>
                    <a:pt x="2258882" y="151859"/>
                  </a:cubicBezTo>
                  <a:lnTo>
                    <a:pt x="2258882" y="298291"/>
                  </a:lnTo>
                  <a:lnTo>
                    <a:pt x="2266870" y="306279"/>
                  </a:lnTo>
                  <a:lnTo>
                    <a:pt x="2287104" y="308408"/>
                  </a:lnTo>
                  <a:lnTo>
                    <a:pt x="2287104" y="324383"/>
                  </a:lnTo>
                  <a:lnTo>
                    <a:pt x="2191790" y="324383"/>
                  </a:lnTo>
                  <a:lnTo>
                    <a:pt x="2191790" y="325448"/>
                  </a:lnTo>
                  <a:close/>
                  <a:moveTo>
                    <a:pt x="1885614" y="31519"/>
                  </a:moveTo>
                  <a:lnTo>
                    <a:pt x="1992642" y="31519"/>
                  </a:lnTo>
                  <a:lnTo>
                    <a:pt x="1992642" y="48558"/>
                  </a:lnTo>
                  <a:lnTo>
                    <a:pt x="1965486" y="50688"/>
                  </a:lnTo>
                  <a:lnTo>
                    <a:pt x="1958563" y="57610"/>
                  </a:lnTo>
                  <a:lnTo>
                    <a:pt x="1958563" y="216289"/>
                  </a:lnTo>
                  <a:cubicBezTo>
                    <a:pt x="1958563" y="246641"/>
                    <a:pt x="1964421" y="269005"/>
                    <a:pt x="1976668" y="282849"/>
                  </a:cubicBezTo>
                  <a:cubicBezTo>
                    <a:pt x="1988915" y="296161"/>
                    <a:pt x="2009149" y="303084"/>
                    <a:pt x="2036306" y="303084"/>
                  </a:cubicBezTo>
                  <a:cubicBezTo>
                    <a:pt x="2063462" y="303084"/>
                    <a:pt x="2083696" y="296161"/>
                    <a:pt x="2095944" y="282849"/>
                  </a:cubicBezTo>
                  <a:cubicBezTo>
                    <a:pt x="2108191" y="268472"/>
                    <a:pt x="2114048" y="246641"/>
                    <a:pt x="2114048" y="216289"/>
                  </a:cubicBezTo>
                  <a:lnTo>
                    <a:pt x="2114048" y="60805"/>
                  </a:lnTo>
                  <a:lnTo>
                    <a:pt x="2106061" y="52818"/>
                  </a:lnTo>
                  <a:lnTo>
                    <a:pt x="2078904" y="48558"/>
                  </a:lnTo>
                  <a:lnTo>
                    <a:pt x="2078904" y="31519"/>
                  </a:lnTo>
                  <a:lnTo>
                    <a:pt x="2172088" y="31519"/>
                  </a:lnTo>
                  <a:lnTo>
                    <a:pt x="2172088" y="48558"/>
                  </a:lnTo>
                  <a:lnTo>
                    <a:pt x="2144932" y="52818"/>
                  </a:lnTo>
                  <a:lnTo>
                    <a:pt x="2136944" y="60805"/>
                  </a:lnTo>
                  <a:lnTo>
                    <a:pt x="2136944" y="219484"/>
                  </a:lnTo>
                  <a:cubicBezTo>
                    <a:pt x="2136944" y="240783"/>
                    <a:pt x="2135880" y="256758"/>
                    <a:pt x="2132685" y="267940"/>
                  </a:cubicBezTo>
                  <a:cubicBezTo>
                    <a:pt x="2130555" y="279122"/>
                    <a:pt x="2124697" y="288174"/>
                    <a:pt x="2118308" y="297226"/>
                  </a:cubicBezTo>
                  <a:cubicBezTo>
                    <a:pt x="2109256" y="307343"/>
                    <a:pt x="2098073" y="315331"/>
                    <a:pt x="2081034" y="320655"/>
                  </a:cubicBezTo>
                  <a:cubicBezTo>
                    <a:pt x="2065059" y="327578"/>
                    <a:pt x="2047488" y="329708"/>
                    <a:pt x="2028319" y="329708"/>
                  </a:cubicBezTo>
                  <a:cubicBezTo>
                    <a:pt x="2008084" y="329708"/>
                    <a:pt x="1989980" y="327578"/>
                    <a:pt x="1974538" y="320655"/>
                  </a:cubicBezTo>
                  <a:cubicBezTo>
                    <a:pt x="1958563" y="314798"/>
                    <a:pt x="1946317" y="307343"/>
                    <a:pt x="1937264" y="297226"/>
                  </a:cubicBezTo>
                  <a:cubicBezTo>
                    <a:pt x="1930342" y="288174"/>
                    <a:pt x="1925017" y="279122"/>
                    <a:pt x="1922888" y="267940"/>
                  </a:cubicBezTo>
                  <a:cubicBezTo>
                    <a:pt x="1919693" y="256758"/>
                    <a:pt x="1918627" y="240783"/>
                    <a:pt x="1918627" y="219484"/>
                  </a:cubicBezTo>
                  <a:lnTo>
                    <a:pt x="1918627" y="57610"/>
                  </a:lnTo>
                  <a:lnTo>
                    <a:pt x="1910640" y="50688"/>
                  </a:lnTo>
                  <a:lnTo>
                    <a:pt x="1885614" y="48558"/>
                  </a:lnTo>
                  <a:lnTo>
                    <a:pt x="1885614" y="31519"/>
                  </a:lnTo>
                  <a:close/>
                  <a:moveTo>
                    <a:pt x="1632686" y="110326"/>
                  </a:moveTo>
                  <a:lnTo>
                    <a:pt x="1632686" y="129495"/>
                  </a:lnTo>
                  <a:cubicBezTo>
                    <a:pt x="1629491" y="129495"/>
                    <a:pt x="1624699" y="130560"/>
                    <a:pt x="1621504" y="130560"/>
                  </a:cubicBezTo>
                  <a:cubicBezTo>
                    <a:pt x="1615647" y="131625"/>
                    <a:pt x="1610322" y="133755"/>
                    <a:pt x="1604464" y="136418"/>
                  </a:cubicBezTo>
                  <a:lnTo>
                    <a:pt x="1604464" y="173691"/>
                  </a:lnTo>
                  <a:lnTo>
                    <a:pt x="1574113" y="173691"/>
                  </a:lnTo>
                  <a:cubicBezTo>
                    <a:pt x="1568256" y="173691"/>
                    <a:pt x="1565061" y="172626"/>
                    <a:pt x="1562931" y="170496"/>
                  </a:cubicBezTo>
                  <a:cubicBezTo>
                    <a:pt x="1560801" y="168366"/>
                    <a:pt x="1560801" y="164639"/>
                    <a:pt x="1560801" y="160379"/>
                  </a:cubicBezTo>
                  <a:cubicBezTo>
                    <a:pt x="1560801" y="145470"/>
                    <a:pt x="1568788" y="133223"/>
                    <a:pt x="1584230" y="124170"/>
                  </a:cubicBezTo>
                  <a:cubicBezTo>
                    <a:pt x="1597542" y="116183"/>
                    <a:pt x="1613517" y="111923"/>
                    <a:pt x="1632686" y="110326"/>
                  </a:cubicBezTo>
                  <a:lnTo>
                    <a:pt x="1632686" y="110326"/>
                  </a:lnTo>
                  <a:close/>
                  <a:moveTo>
                    <a:pt x="1632686" y="204042"/>
                  </a:moveTo>
                  <a:lnTo>
                    <a:pt x="1632686" y="222147"/>
                  </a:lnTo>
                  <a:cubicBezTo>
                    <a:pt x="1620439" y="226407"/>
                    <a:pt x="1611387" y="231199"/>
                    <a:pt x="1605529" y="235459"/>
                  </a:cubicBezTo>
                  <a:cubicBezTo>
                    <a:pt x="1594347" y="244511"/>
                    <a:pt x="1587425" y="254628"/>
                    <a:pt x="1587425" y="269005"/>
                  </a:cubicBezTo>
                  <a:cubicBezTo>
                    <a:pt x="1587425" y="279122"/>
                    <a:pt x="1590620" y="288174"/>
                    <a:pt x="1597542" y="295096"/>
                  </a:cubicBezTo>
                  <a:cubicBezTo>
                    <a:pt x="1603400" y="302019"/>
                    <a:pt x="1611919" y="304149"/>
                    <a:pt x="1623634" y="304149"/>
                  </a:cubicBezTo>
                  <a:cubicBezTo>
                    <a:pt x="1625764" y="304149"/>
                    <a:pt x="1629491" y="304149"/>
                    <a:pt x="1632686" y="304149"/>
                  </a:cubicBezTo>
                  <a:lnTo>
                    <a:pt x="1632686" y="323318"/>
                  </a:lnTo>
                  <a:cubicBezTo>
                    <a:pt x="1623634" y="326513"/>
                    <a:pt x="1614582" y="327578"/>
                    <a:pt x="1605529" y="327578"/>
                  </a:cubicBezTo>
                  <a:cubicBezTo>
                    <a:pt x="1588490" y="327578"/>
                    <a:pt x="1575178" y="323318"/>
                    <a:pt x="1565061" y="313201"/>
                  </a:cubicBezTo>
                  <a:cubicBezTo>
                    <a:pt x="1554944" y="303084"/>
                    <a:pt x="1549087" y="288174"/>
                    <a:pt x="1549087" y="272732"/>
                  </a:cubicBezTo>
                  <a:cubicBezTo>
                    <a:pt x="1549087" y="253563"/>
                    <a:pt x="1557074" y="239186"/>
                    <a:pt x="1572516" y="227471"/>
                  </a:cubicBezTo>
                  <a:cubicBezTo>
                    <a:pt x="1583165" y="221082"/>
                    <a:pt x="1603400" y="213095"/>
                    <a:pt x="1632686" y="204042"/>
                  </a:cubicBezTo>
                  <a:lnTo>
                    <a:pt x="1632686" y="204042"/>
                  </a:lnTo>
                  <a:close/>
                  <a:moveTo>
                    <a:pt x="913306" y="420229"/>
                  </a:moveTo>
                  <a:lnTo>
                    <a:pt x="913306" y="401060"/>
                  </a:lnTo>
                  <a:cubicBezTo>
                    <a:pt x="914371" y="401060"/>
                    <a:pt x="916501" y="401060"/>
                    <a:pt x="917565" y="401060"/>
                  </a:cubicBezTo>
                  <a:cubicBezTo>
                    <a:pt x="936735" y="401060"/>
                    <a:pt x="951112" y="396800"/>
                    <a:pt x="963891" y="387748"/>
                  </a:cubicBezTo>
                  <a:cubicBezTo>
                    <a:pt x="976138" y="378696"/>
                    <a:pt x="983061" y="367514"/>
                    <a:pt x="983061" y="354202"/>
                  </a:cubicBezTo>
                  <a:cubicBezTo>
                    <a:pt x="983061" y="345150"/>
                    <a:pt x="980931" y="337162"/>
                    <a:pt x="975073" y="332903"/>
                  </a:cubicBezTo>
                  <a:cubicBezTo>
                    <a:pt x="969216" y="328643"/>
                    <a:pt x="956969" y="323850"/>
                    <a:pt x="937800" y="320655"/>
                  </a:cubicBezTo>
                  <a:lnTo>
                    <a:pt x="912773" y="316396"/>
                  </a:lnTo>
                  <a:lnTo>
                    <a:pt x="912773" y="284979"/>
                  </a:lnTo>
                  <a:lnTo>
                    <a:pt x="940995" y="289239"/>
                  </a:lnTo>
                  <a:cubicBezTo>
                    <a:pt x="968151" y="293499"/>
                    <a:pt x="987320" y="300421"/>
                    <a:pt x="998502" y="308408"/>
                  </a:cubicBezTo>
                  <a:cubicBezTo>
                    <a:pt x="1009685" y="316396"/>
                    <a:pt x="1015542" y="328643"/>
                    <a:pt x="1015542" y="343552"/>
                  </a:cubicBezTo>
                  <a:cubicBezTo>
                    <a:pt x="1015542" y="352604"/>
                    <a:pt x="1013412" y="360591"/>
                    <a:pt x="1008620" y="369644"/>
                  </a:cubicBezTo>
                  <a:cubicBezTo>
                    <a:pt x="1002762" y="378696"/>
                    <a:pt x="997437" y="386683"/>
                    <a:pt x="988385" y="393073"/>
                  </a:cubicBezTo>
                  <a:cubicBezTo>
                    <a:pt x="977203" y="402125"/>
                    <a:pt x="963359" y="409047"/>
                    <a:pt x="948982" y="414372"/>
                  </a:cubicBezTo>
                  <a:cubicBezTo>
                    <a:pt x="937800" y="416502"/>
                    <a:pt x="925552" y="419164"/>
                    <a:pt x="913306" y="420229"/>
                  </a:cubicBezTo>
                  <a:lnTo>
                    <a:pt x="913306" y="420229"/>
                  </a:lnTo>
                  <a:close/>
                  <a:moveTo>
                    <a:pt x="913306" y="252498"/>
                  </a:moveTo>
                  <a:lnTo>
                    <a:pt x="913306" y="234394"/>
                  </a:lnTo>
                  <a:lnTo>
                    <a:pt x="913306" y="234394"/>
                  </a:lnTo>
                  <a:cubicBezTo>
                    <a:pt x="925552" y="234394"/>
                    <a:pt x="936735" y="230134"/>
                    <a:pt x="944722" y="219484"/>
                  </a:cubicBezTo>
                  <a:cubicBezTo>
                    <a:pt x="952709" y="210432"/>
                    <a:pt x="955904" y="197120"/>
                    <a:pt x="955904" y="181146"/>
                  </a:cubicBezTo>
                  <a:cubicBezTo>
                    <a:pt x="955904" y="164106"/>
                    <a:pt x="952709" y="151859"/>
                    <a:pt x="944722" y="141742"/>
                  </a:cubicBezTo>
                  <a:cubicBezTo>
                    <a:pt x="936735" y="131625"/>
                    <a:pt x="926618" y="127365"/>
                    <a:pt x="913306" y="127365"/>
                  </a:cubicBezTo>
                  <a:lnTo>
                    <a:pt x="913306" y="127365"/>
                  </a:lnTo>
                  <a:lnTo>
                    <a:pt x="913306" y="110326"/>
                  </a:lnTo>
                  <a:cubicBezTo>
                    <a:pt x="914371" y="109261"/>
                    <a:pt x="916501" y="109261"/>
                    <a:pt x="917565" y="109261"/>
                  </a:cubicBezTo>
                  <a:cubicBezTo>
                    <a:pt x="925552" y="109261"/>
                    <a:pt x="934605" y="110326"/>
                    <a:pt x="942592" y="112456"/>
                  </a:cubicBezTo>
                  <a:cubicBezTo>
                    <a:pt x="950579" y="114586"/>
                    <a:pt x="959631" y="118313"/>
                    <a:pt x="967619" y="122573"/>
                  </a:cubicBezTo>
                  <a:lnTo>
                    <a:pt x="1030451" y="122573"/>
                  </a:lnTo>
                  <a:lnTo>
                    <a:pt x="1030451" y="142807"/>
                  </a:lnTo>
                  <a:lnTo>
                    <a:pt x="981996" y="142807"/>
                  </a:lnTo>
                  <a:cubicBezTo>
                    <a:pt x="986255" y="148665"/>
                    <a:pt x="988918" y="155054"/>
                    <a:pt x="991048" y="161976"/>
                  </a:cubicBezTo>
                  <a:cubicBezTo>
                    <a:pt x="993178" y="168899"/>
                    <a:pt x="994243" y="175288"/>
                    <a:pt x="994243" y="183276"/>
                  </a:cubicBezTo>
                  <a:cubicBezTo>
                    <a:pt x="994243" y="203510"/>
                    <a:pt x="986255" y="219484"/>
                    <a:pt x="970813" y="232796"/>
                  </a:cubicBezTo>
                  <a:cubicBezTo>
                    <a:pt x="955904" y="245576"/>
                    <a:pt x="936735" y="251433"/>
                    <a:pt x="913306" y="252498"/>
                  </a:cubicBezTo>
                  <a:lnTo>
                    <a:pt x="913306" y="252498"/>
                  </a:lnTo>
                  <a:close/>
                  <a:moveTo>
                    <a:pt x="1344082" y="109261"/>
                  </a:moveTo>
                  <a:lnTo>
                    <a:pt x="1361121" y="109261"/>
                  </a:lnTo>
                  <a:lnTo>
                    <a:pt x="1361121" y="254628"/>
                  </a:lnTo>
                  <a:cubicBezTo>
                    <a:pt x="1361121" y="271667"/>
                    <a:pt x="1364316" y="282849"/>
                    <a:pt x="1371238" y="290837"/>
                  </a:cubicBezTo>
                  <a:cubicBezTo>
                    <a:pt x="1378160" y="297759"/>
                    <a:pt x="1388278" y="302019"/>
                    <a:pt x="1402655" y="302019"/>
                  </a:cubicBezTo>
                  <a:cubicBezTo>
                    <a:pt x="1410642" y="302019"/>
                    <a:pt x="1419694" y="300954"/>
                    <a:pt x="1427681" y="298824"/>
                  </a:cubicBezTo>
                  <a:cubicBezTo>
                    <a:pt x="1436733" y="296694"/>
                    <a:pt x="1444720" y="292967"/>
                    <a:pt x="1453773" y="288707"/>
                  </a:cubicBezTo>
                  <a:lnTo>
                    <a:pt x="1453773" y="140145"/>
                  </a:lnTo>
                  <a:lnTo>
                    <a:pt x="1422889" y="140145"/>
                  </a:lnTo>
                  <a:lnTo>
                    <a:pt x="1422889" y="126833"/>
                  </a:lnTo>
                  <a:lnTo>
                    <a:pt x="1473474" y="109794"/>
                  </a:lnTo>
                  <a:lnTo>
                    <a:pt x="1490514" y="109794"/>
                  </a:lnTo>
                  <a:lnTo>
                    <a:pt x="1490514" y="299889"/>
                  </a:lnTo>
                  <a:lnTo>
                    <a:pt x="1498501" y="307876"/>
                  </a:lnTo>
                  <a:lnTo>
                    <a:pt x="1518735" y="310006"/>
                  </a:lnTo>
                  <a:lnTo>
                    <a:pt x="1518735" y="325980"/>
                  </a:lnTo>
                  <a:lnTo>
                    <a:pt x="1453240" y="325980"/>
                  </a:lnTo>
                  <a:lnTo>
                    <a:pt x="1453240" y="300954"/>
                  </a:lnTo>
                  <a:cubicBezTo>
                    <a:pt x="1439928" y="311071"/>
                    <a:pt x="1427149" y="317993"/>
                    <a:pt x="1415967" y="322253"/>
                  </a:cubicBezTo>
                  <a:cubicBezTo>
                    <a:pt x="1403720" y="326513"/>
                    <a:pt x="1393602" y="329175"/>
                    <a:pt x="1382421" y="329175"/>
                  </a:cubicBezTo>
                  <a:cubicBezTo>
                    <a:pt x="1363251" y="329175"/>
                    <a:pt x="1349939" y="323318"/>
                    <a:pt x="1339822" y="312136"/>
                  </a:cubicBezTo>
                  <a:cubicBezTo>
                    <a:pt x="1329705" y="300954"/>
                    <a:pt x="1323848" y="283914"/>
                    <a:pt x="1323848" y="262615"/>
                  </a:cubicBezTo>
                  <a:lnTo>
                    <a:pt x="1323848" y="140145"/>
                  </a:lnTo>
                  <a:lnTo>
                    <a:pt x="1292431" y="140145"/>
                  </a:lnTo>
                  <a:lnTo>
                    <a:pt x="1292431" y="126833"/>
                  </a:lnTo>
                  <a:lnTo>
                    <a:pt x="1344082" y="109261"/>
                  </a:lnTo>
                  <a:lnTo>
                    <a:pt x="1344082" y="109261"/>
                  </a:lnTo>
                  <a:close/>
                  <a:moveTo>
                    <a:pt x="1096479" y="2233"/>
                  </a:moveTo>
                  <a:lnTo>
                    <a:pt x="1113518" y="2233"/>
                  </a:lnTo>
                  <a:lnTo>
                    <a:pt x="1113518" y="136418"/>
                  </a:lnTo>
                  <a:cubicBezTo>
                    <a:pt x="1130557" y="126300"/>
                    <a:pt x="1143869" y="119378"/>
                    <a:pt x="1155052" y="116183"/>
                  </a:cubicBezTo>
                  <a:cubicBezTo>
                    <a:pt x="1166233" y="111923"/>
                    <a:pt x="1175286" y="109261"/>
                    <a:pt x="1184338" y="109261"/>
                  </a:cubicBezTo>
                  <a:cubicBezTo>
                    <a:pt x="1203507" y="109261"/>
                    <a:pt x="1217884" y="116183"/>
                    <a:pt x="1228001" y="127365"/>
                  </a:cubicBezTo>
                  <a:cubicBezTo>
                    <a:pt x="1238118" y="138547"/>
                    <a:pt x="1242911" y="155587"/>
                    <a:pt x="1242911" y="176886"/>
                  </a:cubicBezTo>
                  <a:lnTo>
                    <a:pt x="1242911" y="299356"/>
                  </a:lnTo>
                  <a:lnTo>
                    <a:pt x="1250898" y="307343"/>
                  </a:lnTo>
                  <a:lnTo>
                    <a:pt x="1273262" y="309473"/>
                  </a:lnTo>
                  <a:lnTo>
                    <a:pt x="1273262" y="325448"/>
                  </a:lnTo>
                  <a:lnTo>
                    <a:pt x="1178480" y="325448"/>
                  </a:lnTo>
                  <a:lnTo>
                    <a:pt x="1178480" y="309473"/>
                  </a:lnTo>
                  <a:lnTo>
                    <a:pt x="1198715" y="307343"/>
                  </a:lnTo>
                  <a:lnTo>
                    <a:pt x="1205637" y="299356"/>
                  </a:lnTo>
                  <a:lnTo>
                    <a:pt x="1205637" y="183276"/>
                  </a:lnTo>
                  <a:cubicBezTo>
                    <a:pt x="1205637" y="167301"/>
                    <a:pt x="1202442" y="155054"/>
                    <a:pt x="1195520" y="148132"/>
                  </a:cubicBezTo>
                  <a:cubicBezTo>
                    <a:pt x="1188598" y="141210"/>
                    <a:pt x="1177416" y="138015"/>
                    <a:pt x="1161974" y="138015"/>
                  </a:cubicBezTo>
                  <a:cubicBezTo>
                    <a:pt x="1155052" y="138015"/>
                    <a:pt x="1147597" y="139080"/>
                    <a:pt x="1139610" y="141210"/>
                  </a:cubicBezTo>
                  <a:cubicBezTo>
                    <a:pt x="1131622" y="144405"/>
                    <a:pt x="1122570" y="148132"/>
                    <a:pt x="1113518" y="152392"/>
                  </a:cubicBezTo>
                  <a:lnTo>
                    <a:pt x="1113518" y="298824"/>
                  </a:lnTo>
                  <a:lnTo>
                    <a:pt x="1121505" y="306811"/>
                  </a:lnTo>
                  <a:lnTo>
                    <a:pt x="1141740" y="308941"/>
                  </a:lnTo>
                  <a:lnTo>
                    <a:pt x="1141740" y="324915"/>
                  </a:lnTo>
                  <a:lnTo>
                    <a:pt x="1045893" y="324915"/>
                  </a:lnTo>
                  <a:lnTo>
                    <a:pt x="1045893" y="308941"/>
                  </a:lnTo>
                  <a:lnTo>
                    <a:pt x="1069322" y="306811"/>
                  </a:lnTo>
                  <a:lnTo>
                    <a:pt x="1076245" y="298824"/>
                  </a:lnTo>
                  <a:lnTo>
                    <a:pt x="1076245" y="31519"/>
                  </a:lnTo>
                  <a:lnTo>
                    <a:pt x="1042698" y="31519"/>
                  </a:lnTo>
                  <a:lnTo>
                    <a:pt x="1042698" y="18207"/>
                  </a:lnTo>
                  <a:lnTo>
                    <a:pt x="1096479" y="2233"/>
                  </a:lnTo>
                  <a:close/>
                  <a:moveTo>
                    <a:pt x="913306" y="110326"/>
                  </a:moveTo>
                  <a:lnTo>
                    <a:pt x="913306" y="127365"/>
                  </a:lnTo>
                  <a:cubicBezTo>
                    <a:pt x="899994" y="127365"/>
                    <a:pt x="889877" y="131625"/>
                    <a:pt x="881889" y="141742"/>
                  </a:cubicBezTo>
                  <a:cubicBezTo>
                    <a:pt x="873902" y="150794"/>
                    <a:pt x="870707" y="164106"/>
                    <a:pt x="870707" y="181146"/>
                  </a:cubicBezTo>
                  <a:cubicBezTo>
                    <a:pt x="870707" y="197120"/>
                    <a:pt x="873902" y="210432"/>
                    <a:pt x="882954" y="219484"/>
                  </a:cubicBezTo>
                  <a:cubicBezTo>
                    <a:pt x="890941" y="229601"/>
                    <a:pt x="901059" y="234394"/>
                    <a:pt x="913306" y="234394"/>
                  </a:cubicBezTo>
                  <a:lnTo>
                    <a:pt x="913306" y="252498"/>
                  </a:lnTo>
                  <a:cubicBezTo>
                    <a:pt x="912240" y="252498"/>
                    <a:pt x="911176" y="252498"/>
                    <a:pt x="910111" y="252498"/>
                  </a:cubicBezTo>
                  <a:lnTo>
                    <a:pt x="903189" y="252498"/>
                  </a:lnTo>
                  <a:cubicBezTo>
                    <a:pt x="901059" y="255693"/>
                    <a:pt x="899994" y="258355"/>
                    <a:pt x="898929" y="261550"/>
                  </a:cubicBezTo>
                  <a:cubicBezTo>
                    <a:pt x="898929" y="264745"/>
                    <a:pt x="897864" y="268472"/>
                    <a:pt x="897864" y="271667"/>
                  </a:cubicBezTo>
                  <a:cubicBezTo>
                    <a:pt x="897864" y="272732"/>
                    <a:pt x="898929" y="274862"/>
                    <a:pt x="898929" y="278590"/>
                  </a:cubicBezTo>
                  <a:cubicBezTo>
                    <a:pt x="898929" y="280719"/>
                    <a:pt x="898929" y="281784"/>
                    <a:pt x="898929" y="281784"/>
                  </a:cubicBezTo>
                  <a:lnTo>
                    <a:pt x="913838" y="283914"/>
                  </a:lnTo>
                  <a:lnTo>
                    <a:pt x="913838" y="315331"/>
                  </a:lnTo>
                  <a:lnTo>
                    <a:pt x="896799" y="312136"/>
                  </a:lnTo>
                  <a:cubicBezTo>
                    <a:pt x="884552" y="315331"/>
                    <a:pt x="875500" y="321188"/>
                    <a:pt x="868577" y="329175"/>
                  </a:cubicBezTo>
                  <a:cubicBezTo>
                    <a:pt x="861655" y="337162"/>
                    <a:pt x="858460" y="345150"/>
                    <a:pt x="858460" y="355267"/>
                  </a:cubicBezTo>
                  <a:cubicBezTo>
                    <a:pt x="858460" y="368579"/>
                    <a:pt x="864317" y="378696"/>
                    <a:pt x="875500" y="387748"/>
                  </a:cubicBezTo>
                  <a:cubicBezTo>
                    <a:pt x="885617" y="395735"/>
                    <a:pt x="897864" y="399995"/>
                    <a:pt x="913838" y="401060"/>
                  </a:cubicBezTo>
                  <a:lnTo>
                    <a:pt x="913838" y="420229"/>
                  </a:lnTo>
                  <a:cubicBezTo>
                    <a:pt x="910643" y="420229"/>
                    <a:pt x="906916" y="420229"/>
                    <a:pt x="902656" y="420229"/>
                  </a:cubicBezTo>
                  <a:cubicBezTo>
                    <a:pt x="877629" y="420229"/>
                    <a:pt x="858993" y="415969"/>
                    <a:pt x="845148" y="405852"/>
                  </a:cubicBezTo>
                  <a:cubicBezTo>
                    <a:pt x="830771" y="395735"/>
                    <a:pt x="823849" y="382423"/>
                    <a:pt x="823849" y="364319"/>
                  </a:cubicBezTo>
                  <a:cubicBezTo>
                    <a:pt x="823849" y="351007"/>
                    <a:pt x="828109" y="338227"/>
                    <a:pt x="836096" y="329175"/>
                  </a:cubicBezTo>
                  <a:cubicBezTo>
                    <a:pt x="845148" y="319058"/>
                    <a:pt x="856330" y="312136"/>
                    <a:pt x="871240" y="310006"/>
                  </a:cubicBezTo>
                  <a:cubicBezTo>
                    <a:pt x="870175" y="306811"/>
                    <a:pt x="869110" y="303084"/>
                    <a:pt x="868045" y="299889"/>
                  </a:cubicBezTo>
                  <a:cubicBezTo>
                    <a:pt x="866980" y="296694"/>
                    <a:pt x="866980" y="292967"/>
                    <a:pt x="866980" y="289772"/>
                  </a:cubicBezTo>
                  <a:cubicBezTo>
                    <a:pt x="866980" y="285512"/>
                    <a:pt x="869110" y="278590"/>
                    <a:pt x="872837" y="271667"/>
                  </a:cubicBezTo>
                  <a:cubicBezTo>
                    <a:pt x="876032" y="264745"/>
                    <a:pt x="880824" y="257290"/>
                    <a:pt x="888812" y="249303"/>
                  </a:cubicBezTo>
                  <a:cubicBezTo>
                    <a:pt x="871772" y="245043"/>
                    <a:pt x="858460" y="237056"/>
                    <a:pt x="848343" y="225874"/>
                  </a:cubicBezTo>
                  <a:cubicBezTo>
                    <a:pt x="839291" y="213627"/>
                    <a:pt x="833966" y="199783"/>
                    <a:pt x="833966" y="183276"/>
                  </a:cubicBezTo>
                  <a:cubicBezTo>
                    <a:pt x="833966" y="161976"/>
                    <a:pt x="841953" y="143872"/>
                    <a:pt x="857395" y="130560"/>
                  </a:cubicBezTo>
                  <a:cubicBezTo>
                    <a:pt x="870175" y="117248"/>
                    <a:pt x="889344" y="110326"/>
                    <a:pt x="913306" y="110326"/>
                  </a:cubicBezTo>
                  <a:lnTo>
                    <a:pt x="913306" y="110326"/>
                  </a:lnTo>
                  <a:close/>
                  <a:moveTo>
                    <a:pt x="569856" y="325448"/>
                  </a:moveTo>
                  <a:lnTo>
                    <a:pt x="569856" y="309473"/>
                  </a:lnTo>
                  <a:lnTo>
                    <a:pt x="593285" y="307343"/>
                  </a:lnTo>
                  <a:lnTo>
                    <a:pt x="601272" y="299356"/>
                  </a:lnTo>
                  <a:lnTo>
                    <a:pt x="601272" y="141742"/>
                  </a:lnTo>
                  <a:lnTo>
                    <a:pt x="569856" y="141742"/>
                  </a:lnTo>
                  <a:lnTo>
                    <a:pt x="569856" y="127365"/>
                  </a:lnTo>
                  <a:lnTo>
                    <a:pt x="620442" y="112456"/>
                  </a:lnTo>
                  <a:lnTo>
                    <a:pt x="637481" y="112456"/>
                  </a:lnTo>
                  <a:lnTo>
                    <a:pt x="637481" y="135885"/>
                  </a:lnTo>
                  <a:cubicBezTo>
                    <a:pt x="654520" y="125768"/>
                    <a:pt x="668897" y="118846"/>
                    <a:pt x="680079" y="115651"/>
                  </a:cubicBezTo>
                  <a:cubicBezTo>
                    <a:pt x="690197" y="111391"/>
                    <a:pt x="699249" y="108729"/>
                    <a:pt x="708301" y="108729"/>
                  </a:cubicBezTo>
                  <a:cubicBezTo>
                    <a:pt x="727470" y="108729"/>
                    <a:pt x="741847" y="115651"/>
                    <a:pt x="751964" y="126833"/>
                  </a:cubicBezTo>
                  <a:cubicBezTo>
                    <a:pt x="762081" y="138015"/>
                    <a:pt x="766341" y="155054"/>
                    <a:pt x="766341" y="176354"/>
                  </a:cubicBezTo>
                  <a:lnTo>
                    <a:pt x="766341" y="298824"/>
                  </a:lnTo>
                  <a:lnTo>
                    <a:pt x="774328" y="306811"/>
                  </a:lnTo>
                  <a:lnTo>
                    <a:pt x="797757" y="308941"/>
                  </a:lnTo>
                  <a:lnTo>
                    <a:pt x="797757" y="324915"/>
                  </a:lnTo>
                  <a:lnTo>
                    <a:pt x="700846" y="324915"/>
                  </a:lnTo>
                  <a:lnTo>
                    <a:pt x="700846" y="308941"/>
                  </a:lnTo>
                  <a:lnTo>
                    <a:pt x="722145" y="306811"/>
                  </a:lnTo>
                  <a:lnTo>
                    <a:pt x="730133" y="298824"/>
                  </a:lnTo>
                  <a:lnTo>
                    <a:pt x="730133" y="182743"/>
                  </a:lnTo>
                  <a:cubicBezTo>
                    <a:pt x="730133" y="166769"/>
                    <a:pt x="726938" y="155587"/>
                    <a:pt x="720015" y="147599"/>
                  </a:cubicBezTo>
                  <a:cubicBezTo>
                    <a:pt x="713093" y="140677"/>
                    <a:pt x="701911" y="137482"/>
                    <a:pt x="684872" y="137482"/>
                  </a:cubicBezTo>
                  <a:cubicBezTo>
                    <a:pt x="677949" y="137482"/>
                    <a:pt x="671560" y="138547"/>
                    <a:pt x="662508" y="140677"/>
                  </a:cubicBezTo>
                  <a:cubicBezTo>
                    <a:pt x="654520" y="143872"/>
                    <a:pt x="645468" y="147599"/>
                    <a:pt x="636416" y="151859"/>
                  </a:cubicBezTo>
                  <a:lnTo>
                    <a:pt x="636416" y="298291"/>
                  </a:lnTo>
                  <a:lnTo>
                    <a:pt x="644403" y="306279"/>
                  </a:lnTo>
                  <a:lnTo>
                    <a:pt x="664637" y="308408"/>
                  </a:lnTo>
                  <a:lnTo>
                    <a:pt x="664637" y="324383"/>
                  </a:lnTo>
                  <a:lnTo>
                    <a:pt x="569856" y="324383"/>
                  </a:lnTo>
                  <a:lnTo>
                    <a:pt x="569856" y="325448"/>
                  </a:lnTo>
                  <a:close/>
                  <a:moveTo>
                    <a:pt x="501166" y="15012"/>
                  </a:moveTo>
                  <a:cubicBezTo>
                    <a:pt x="509153" y="15012"/>
                    <a:pt x="514478" y="17142"/>
                    <a:pt x="519270" y="22999"/>
                  </a:cubicBezTo>
                  <a:cubicBezTo>
                    <a:pt x="525128" y="27259"/>
                    <a:pt x="527258" y="33116"/>
                    <a:pt x="527258" y="41104"/>
                  </a:cubicBezTo>
                  <a:cubicBezTo>
                    <a:pt x="527258" y="48026"/>
                    <a:pt x="525128" y="53351"/>
                    <a:pt x="519270" y="58143"/>
                  </a:cubicBezTo>
                  <a:cubicBezTo>
                    <a:pt x="515011" y="64000"/>
                    <a:pt x="509153" y="66130"/>
                    <a:pt x="501166" y="66130"/>
                  </a:cubicBezTo>
                  <a:cubicBezTo>
                    <a:pt x="494244" y="66130"/>
                    <a:pt x="488919" y="64000"/>
                    <a:pt x="484127" y="58143"/>
                  </a:cubicBezTo>
                  <a:cubicBezTo>
                    <a:pt x="478270" y="53883"/>
                    <a:pt x="476140" y="48026"/>
                    <a:pt x="476140" y="41104"/>
                  </a:cubicBezTo>
                  <a:cubicBezTo>
                    <a:pt x="476140" y="33116"/>
                    <a:pt x="478270" y="27792"/>
                    <a:pt x="484127" y="22999"/>
                  </a:cubicBezTo>
                  <a:cubicBezTo>
                    <a:pt x="488919" y="17142"/>
                    <a:pt x="494244" y="15012"/>
                    <a:pt x="501166" y="15012"/>
                  </a:cubicBezTo>
                  <a:lnTo>
                    <a:pt x="501166" y="15012"/>
                  </a:lnTo>
                  <a:close/>
                  <a:moveTo>
                    <a:pt x="500101" y="112988"/>
                  </a:moveTo>
                  <a:lnTo>
                    <a:pt x="517141" y="112988"/>
                  </a:lnTo>
                  <a:lnTo>
                    <a:pt x="517141" y="299889"/>
                  </a:lnTo>
                  <a:lnTo>
                    <a:pt x="525128" y="307876"/>
                  </a:lnTo>
                  <a:lnTo>
                    <a:pt x="547492" y="310006"/>
                  </a:lnTo>
                  <a:lnTo>
                    <a:pt x="547492" y="325980"/>
                  </a:lnTo>
                  <a:lnTo>
                    <a:pt x="449516" y="325980"/>
                  </a:lnTo>
                  <a:lnTo>
                    <a:pt x="449516" y="310006"/>
                  </a:lnTo>
                  <a:lnTo>
                    <a:pt x="472945" y="307876"/>
                  </a:lnTo>
                  <a:lnTo>
                    <a:pt x="479867" y="299889"/>
                  </a:lnTo>
                  <a:lnTo>
                    <a:pt x="479867" y="142275"/>
                  </a:lnTo>
                  <a:lnTo>
                    <a:pt x="449516" y="142275"/>
                  </a:lnTo>
                  <a:lnTo>
                    <a:pt x="449516" y="127365"/>
                  </a:lnTo>
                  <a:lnTo>
                    <a:pt x="500101" y="112988"/>
                  </a:lnTo>
                  <a:lnTo>
                    <a:pt x="500101" y="112988"/>
                  </a:lnTo>
                  <a:close/>
                  <a:moveTo>
                    <a:pt x="410112" y="119378"/>
                  </a:moveTo>
                  <a:lnTo>
                    <a:pt x="410112" y="168899"/>
                  </a:lnTo>
                  <a:lnTo>
                    <a:pt x="388813" y="168899"/>
                  </a:lnTo>
                  <a:lnTo>
                    <a:pt x="384553" y="138547"/>
                  </a:lnTo>
                  <a:cubicBezTo>
                    <a:pt x="378696" y="135353"/>
                    <a:pt x="373371" y="132690"/>
                    <a:pt x="368579" y="130560"/>
                  </a:cubicBezTo>
                  <a:cubicBezTo>
                    <a:pt x="362721" y="129495"/>
                    <a:pt x="357397" y="128430"/>
                    <a:pt x="352604" y="128430"/>
                  </a:cubicBezTo>
                  <a:cubicBezTo>
                    <a:pt x="340357" y="128430"/>
                    <a:pt x="332370" y="131625"/>
                    <a:pt x="325448" y="137482"/>
                  </a:cubicBezTo>
                  <a:cubicBezTo>
                    <a:pt x="318526" y="143340"/>
                    <a:pt x="315331" y="149730"/>
                    <a:pt x="315331" y="159847"/>
                  </a:cubicBezTo>
                  <a:cubicBezTo>
                    <a:pt x="315331" y="168899"/>
                    <a:pt x="318526" y="175821"/>
                    <a:pt x="323318" y="181146"/>
                  </a:cubicBezTo>
                  <a:cubicBezTo>
                    <a:pt x="329175" y="187003"/>
                    <a:pt x="337695" y="192328"/>
                    <a:pt x="352604" y="200315"/>
                  </a:cubicBezTo>
                  <a:cubicBezTo>
                    <a:pt x="354734" y="201380"/>
                    <a:pt x="358462" y="202445"/>
                    <a:pt x="363786" y="204575"/>
                  </a:cubicBezTo>
                  <a:cubicBezTo>
                    <a:pt x="379761" y="212562"/>
                    <a:pt x="392008" y="218952"/>
                    <a:pt x="399995" y="224809"/>
                  </a:cubicBezTo>
                  <a:cubicBezTo>
                    <a:pt x="404255" y="229069"/>
                    <a:pt x="409047" y="234926"/>
                    <a:pt x="412242" y="241848"/>
                  </a:cubicBezTo>
                  <a:cubicBezTo>
                    <a:pt x="414372" y="247706"/>
                    <a:pt x="415437" y="255160"/>
                    <a:pt x="415437" y="263148"/>
                  </a:cubicBezTo>
                  <a:cubicBezTo>
                    <a:pt x="415437" y="283382"/>
                    <a:pt x="408515" y="299356"/>
                    <a:pt x="394138" y="311603"/>
                  </a:cubicBezTo>
                  <a:cubicBezTo>
                    <a:pt x="379761" y="322785"/>
                    <a:pt x="358994" y="328643"/>
                    <a:pt x="334500" y="328643"/>
                  </a:cubicBezTo>
                  <a:cubicBezTo>
                    <a:pt x="323318" y="328643"/>
                    <a:pt x="313201" y="327578"/>
                    <a:pt x="304149" y="326513"/>
                  </a:cubicBezTo>
                  <a:cubicBezTo>
                    <a:pt x="294031" y="325448"/>
                    <a:pt x="284979" y="323318"/>
                    <a:pt x="276992" y="319591"/>
                  </a:cubicBezTo>
                  <a:lnTo>
                    <a:pt x="276992" y="262083"/>
                  </a:lnTo>
                  <a:lnTo>
                    <a:pt x="298291" y="262083"/>
                  </a:lnTo>
                  <a:lnTo>
                    <a:pt x="302551" y="299356"/>
                  </a:lnTo>
                  <a:cubicBezTo>
                    <a:pt x="309473" y="303616"/>
                    <a:pt x="314798" y="306279"/>
                    <a:pt x="321720" y="307343"/>
                  </a:cubicBezTo>
                  <a:cubicBezTo>
                    <a:pt x="327578" y="309473"/>
                    <a:pt x="333967" y="310538"/>
                    <a:pt x="340890" y="310538"/>
                  </a:cubicBezTo>
                  <a:cubicBezTo>
                    <a:pt x="353137" y="310538"/>
                    <a:pt x="362189" y="307343"/>
                    <a:pt x="370176" y="300421"/>
                  </a:cubicBezTo>
                  <a:cubicBezTo>
                    <a:pt x="378163" y="293499"/>
                    <a:pt x="381358" y="285512"/>
                    <a:pt x="381358" y="274330"/>
                  </a:cubicBezTo>
                  <a:cubicBezTo>
                    <a:pt x="381358" y="265278"/>
                    <a:pt x="379228" y="258355"/>
                    <a:pt x="373371" y="253031"/>
                  </a:cubicBezTo>
                  <a:cubicBezTo>
                    <a:pt x="369111" y="247173"/>
                    <a:pt x="356332" y="239719"/>
                    <a:pt x="336097" y="230666"/>
                  </a:cubicBezTo>
                  <a:cubicBezTo>
                    <a:pt x="314798" y="221614"/>
                    <a:pt x="299889" y="211497"/>
                    <a:pt x="292434" y="203510"/>
                  </a:cubicBezTo>
                  <a:cubicBezTo>
                    <a:pt x="284447" y="194458"/>
                    <a:pt x="280187" y="183276"/>
                    <a:pt x="280187" y="171029"/>
                  </a:cubicBezTo>
                  <a:cubicBezTo>
                    <a:pt x="280187" y="151859"/>
                    <a:pt x="287109" y="135885"/>
                    <a:pt x="300421" y="125768"/>
                  </a:cubicBezTo>
                  <a:cubicBezTo>
                    <a:pt x="313733" y="114586"/>
                    <a:pt x="332902" y="108729"/>
                    <a:pt x="357929" y="108729"/>
                  </a:cubicBezTo>
                  <a:cubicBezTo>
                    <a:pt x="368046" y="108729"/>
                    <a:pt x="377098" y="109794"/>
                    <a:pt x="386150" y="111923"/>
                  </a:cubicBezTo>
                  <a:cubicBezTo>
                    <a:pt x="394138" y="114053"/>
                    <a:pt x="402125" y="116183"/>
                    <a:pt x="410112" y="119378"/>
                  </a:cubicBezTo>
                  <a:lnTo>
                    <a:pt x="410112" y="119378"/>
                  </a:lnTo>
                  <a:close/>
                  <a:moveTo>
                    <a:pt x="3297" y="31519"/>
                  </a:moveTo>
                  <a:lnTo>
                    <a:pt x="250901" y="31519"/>
                  </a:lnTo>
                  <a:lnTo>
                    <a:pt x="250901" y="98079"/>
                  </a:lnTo>
                  <a:lnTo>
                    <a:pt x="227471" y="98079"/>
                  </a:lnTo>
                  <a:lnTo>
                    <a:pt x="221614" y="57610"/>
                  </a:lnTo>
                  <a:lnTo>
                    <a:pt x="214692" y="50688"/>
                  </a:lnTo>
                  <a:lnTo>
                    <a:pt x="148132" y="50688"/>
                  </a:lnTo>
                  <a:lnTo>
                    <a:pt x="148132" y="298291"/>
                  </a:lnTo>
                  <a:lnTo>
                    <a:pt x="155054" y="305214"/>
                  </a:lnTo>
                  <a:lnTo>
                    <a:pt x="184341" y="307343"/>
                  </a:lnTo>
                  <a:lnTo>
                    <a:pt x="184341" y="325448"/>
                  </a:lnTo>
                  <a:lnTo>
                    <a:pt x="70390" y="325448"/>
                  </a:lnTo>
                  <a:lnTo>
                    <a:pt x="70390" y="307343"/>
                  </a:lnTo>
                  <a:lnTo>
                    <a:pt x="99676" y="305214"/>
                  </a:lnTo>
                  <a:lnTo>
                    <a:pt x="106598" y="298291"/>
                  </a:lnTo>
                  <a:lnTo>
                    <a:pt x="106598" y="50688"/>
                  </a:lnTo>
                  <a:lnTo>
                    <a:pt x="40039" y="50688"/>
                  </a:lnTo>
                  <a:lnTo>
                    <a:pt x="33116" y="57610"/>
                  </a:lnTo>
                  <a:lnTo>
                    <a:pt x="27259" y="98079"/>
                  </a:lnTo>
                  <a:lnTo>
                    <a:pt x="2233" y="98079"/>
                  </a:lnTo>
                  <a:lnTo>
                    <a:pt x="2233" y="31519"/>
                  </a:lnTo>
                  <a:close/>
                </a:path>
              </a:pathLst>
            </a:custGeom>
            <a:solidFill>
              <a:srgbClr val="81308C"/>
            </a:solidFill>
            <a:ln w="53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71" name="图片 7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028" y="2913592"/>
              <a:ext cx="1584000" cy="1584000"/>
            </a:xfrm>
            <a:prstGeom prst="rect">
              <a:avLst/>
            </a:prstGeom>
          </p:spPr>
        </p:pic>
      </p:grpSp>
      <p:sp>
        <p:nvSpPr>
          <p:cNvPr id="6" name="文本框 5"/>
          <p:cNvSpPr txBox="1"/>
          <p:nvPr/>
        </p:nvSpPr>
        <p:spPr>
          <a:xfrm>
            <a:off x="4195847" y="4746089"/>
            <a:ext cx="3818890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rgbClr val="92278F"/>
                </a:solidFill>
                <a:latin typeface="+mj-ea"/>
                <a:ea typeface="+mj-ea"/>
                <a:cs typeface="+mj-ea"/>
              </a:rPr>
              <a:t>计研五三 杜晋华</a:t>
            </a:r>
            <a:endParaRPr lang="zh-CN" altLang="en-US" sz="2400" b="1" dirty="0">
              <a:solidFill>
                <a:srgbClr val="92278F"/>
              </a:solidFill>
              <a:latin typeface="+mj-ea"/>
              <a:ea typeface="+mj-ea"/>
              <a:cs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在班团养成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&amp;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主题教育基金中从上半年获评“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 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笃行班团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 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”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  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到下半年获评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“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 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卓越班团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 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”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（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全校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top5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班团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宋体" charset="0"/>
                <a:cs typeface="Lantinghei SC Extralight" panose="02000000000000000000" charset="-122"/>
                <a:sym typeface="+mn-ea"/>
              </a:rPr>
              <a:t>）</a:t>
            </a:r>
            <a:endParaRPr lang="en-US" altLang="zh-CN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宋体" charset="0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班级获奖</a:t>
            </a:r>
            <a:r>
              <a:rPr lang="en-US" altLang="zh-CN" dirty="0">
                <a:sym typeface="+mn-ea"/>
              </a:rPr>
              <a:t>：</a:t>
            </a:r>
            <a:r>
              <a:rPr dirty="0">
                <a:sym typeface="+mn-ea"/>
              </a:rPr>
              <a:t>笃行</a:t>
            </a:r>
            <a:r>
              <a:rPr lang="en-US" altLang="zh-CN" dirty="0">
                <a:sym typeface="+mn-ea"/>
              </a:rPr>
              <a:t> </a:t>
            </a:r>
            <a:r>
              <a:rPr dirty="0">
                <a:sym typeface="+mn-ea"/>
              </a:rPr>
              <a:t>➡️</a:t>
            </a:r>
            <a:r>
              <a:rPr lang="en-US" altLang="zh-CN" dirty="0">
                <a:sym typeface="+mn-ea"/>
              </a:rPr>
              <a:t> </a:t>
            </a:r>
            <a:r>
              <a:rPr dirty="0">
                <a:sym typeface="+mn-ea"/>
              </a:rPr>
              <a:t>卓越</a:t>
            </a:r>
            <a:r>
              <a:rPr lang="en-US" altLang="zh-CN" dirty="0">
                <a:sym typeface="+mn-ea"/>
              </a:rPr>
              <a:t> </a:t>
            </a:r>
            <a:r>
              <a:rPr dirty="0">
                <a:sym typeface="+mn-ea"/>
              </a:rPr>
              <a:t>➡️</a:t>
            </a:r>
            <a:r>
              <a:rPr lang="en-US" altLang="zh-CN" dirty="0">
                <a:sym typeface="+mn-ea"/>
              </a:rPr>
              <a:t> </a:t>
            </a:r>
            <a:r>
              <a:rPr dirty="0">
                <a:sym typeface="+mn-ea"/>
              </a:rPr>
              <a:t>甲级</a:t>
            </a:r>
            <a:endParaRPr dirty="0">
              <a:sym typeface="+mn-ea"/>
            </a:endParaRPr>
          </a:p>
        </p:txBody>
      </p:sp>
      <p:pic>
        <p:nvPicPr>
          <p:cNvPr id="2" name="图片 1" descr="48f78b82d6dabe59b10e2d04ae252509"/>
          <p:cNvPicPr>
            <a:picLocks noChangeAspect="1"/>
          </p:cNvPicPr>
          <p:nvPr/>
        </p:nvPicPr>
        <p:blipFill>
          <a:blip r:embed="rId3"/>
          <a:srcRect l="10010" t="41719" r="12007" b="27486"/>
          <a:stretch>
            <a:fillRect/>
          </a:stretch>
        </p:blipFill>
        <p:spPr>
          <a:xfrm>
            <a:off x="6176010" y="1555750"/>
            <a:ext cx="5873750" cy="4902200"/>
          </a:xfrm>
          <a:prstGeom prst="rect">
            <a:avLst/>
          </a:prstGeom>
        </p:spPr>
      </p:pic>
      <p:pic>
        <p:nvPicPr>
          <p:cNvPr id="4" name="图片 3" descr="f50b9dfb6c8909986f0a2625e9d016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40" y="1555750"/>
            <a:ext cx="4004656" cy="2700000"/>
          </a:xfrm>
          <a:prstGeom prst="rect">
            <a:avLst/>
          </a:prstGeom>
        </p:spPr>
      </p:pic>
      <p:pic>
        <p:nvPicPr>
          <p:cNvPr id="6" name="图片 5" descr="d02509f317c73c0af7a90e3489f2a69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8055" y="3816350"/>
            <a:ext cx="3932951" cy="2700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6890" y="1563370"/>
            <a:ext cx="3199130" cy="102806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195" y="5430520"/>
            <a:ext cx="3221355" cy="102743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0400" y="249555"/>
            <a:ext cx="7667625" cy="478155"/>
          </a:xfrm>
        </p:spPr>
        <p:txBody>
          <a:bodyPr wrap="square"/>
          <a:lstStyle/>
          <a:p>
            <a:r>
              <a:rPr lang="zh-CN" altLang="en-US" dirty="0"/>
              <a:t>从以人为本</a:t>
            </a:r>
            <a:r>
              <a:rPr lang="en-US" altLang="zh-CN" dirty="0"/>
              <a:t> · </a:t>
            </a:r>
            <a:r>
              <a:rPr lang="zh-CN" altLang="en-US" dirty="0"/>
              <a:t>五育并举</a:t>
            </a:r>
            <a:r>
              <a:rPr lang="en-US" altLang="zh-CN" dirty="0"/>
              <a:t>，</a:t>
            </a:r>
            <a:r>
              <a:rPr dirty="0"/>
              <a:t>到五育并举</a:t>
            </a:r>
            <a:r>
              <a:rPr lang="en-US" altLang="zh-CN" dirty="0"/>
              <a:t> ·  </a:t>
            </a:r>
            <a:r>
              <a:rPr dirty="0"/>
              <a:t>以人为本</a:t>
            </a:r>
            <a:endParaRPr dirty="0"/>
          </a:p>
        </p:txBody>
      </p:sp>
      <p:sp>
        <p:nvSpPr>
          <p:cNvPr id="22" name="矩形 8"/>
          <p:cNvSpPr/>
          <p:nvPr>
            <p:custDataLst>
              <p:tags r:id="rId1"/>
            </p:custDataLst>
          </p:nvPr>
        </p:nvSpPr>
        <p:spPr>
          <a:xfrm>
            <a:off x="132080" y="1022985"/>
            <a:ext cx="11765280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2024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工作挑战与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2025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计划</a:t>
            </a:r>
            <a:endParaRPr lang="zh-CN" altLang="en-US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12" name="矩形 89"/>
          <p:cNvSpPr txBox="1"/>
          <p:nvPr>
            <p:custDataLst>
              <p:tags r:id="rId2"/>
            </p:custDataLst>
          </p:nvPr>
        </p:nvSpPr>
        <p:spPr>
          <a:xfrm>
            <a:off x="127635" y="1499235"/>
            <a:ext cx="11765280" cy="36004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工作初心是好，但同学</a:t>
            </a:r>
            <a:r>
              <a:rPr lang="zh-CN" altLang="en-US" spc="0" dirty="0">
                <a:highlight>
                  <a:srgbClr val="FFFF00"/>
                </a:highlight>
                <a:sym typeface="+mn-ea"/>
              </a:rPr>
              <a:t>积极性不高</a:t>
            </a:r>
            <a:endParaRPr lang="zh-CN" altLang="en-US" spc="0" dirty="0">
              <a:highlight>
                <a:srgbClr val="FFFF00"/>
              </a:highlight>
              <a:sym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7000" y="1939290"/>
            <a:ext cx="11765915" cy="38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None/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✅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进一步了解同学的诉求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通过线上问卷和更多的线下交流走进同学内心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通过各种方式提高同学们的参与度和集体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意识</a:t>
            </a:r>
            <a:endParaRPr lang="zh-CN" altLang="en-US" sz="16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19" name="矩形 89"/>
          <p:cNvSpPr txBox="1"/>
          <p:nvPr>
            <p:custDataLst>
              <p:tags r:id="rId3"/>
            </p:custDataLst>
          </p:nvPr>
        </p:nvSpPr>
        <p:spPr>
          <a:xfrm>
            <a:off x="127000" y="2405380"/>
            <a:ext cx="11765280" cy="36004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支部党员老龄化严重，支部</a:t>
            </a:r>
            <a:r>
              <a:rPr lang="zh-CN" altLang="en-US" spc="0" dirty="0">
                <a:highlight>
                  <a:srgbClr val="FFFF00"/>
                </a:highlight>
                <a:sym typeface="+mn-ea"/>
              </a:rPr>
              <a:t>活力低</a:t>
            </a:r>
            <a:endParaRPr lang="zh-CN" altLang="en-US" spc="0" dirty="0">
              <a:highlight>
                <a:srgbClr val="FFFF00"/>
              </a:highlight>
              <a:sym typeface="+mn-ea"/>
            </a:endParaRPr>
          </a:p>
        </p:txBody>
      </p:sp>
      <p:sp>
        <p:nvSpPr>
          <p:cNvPr id="3" name="TextBox 14"/>
          <p:cNvSpPr txBox="1"/>
          <p:nvPr/>
        </p:nvSpPr>
        <p:spPr>
          <a:xfrm>
            <a:off x="132080" y="2845435"/>
            <a:ext cx="11765915" cy="75819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indent="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None/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✅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每月强化入党宣传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充分激活班团向党支部输送新鲜血液</a:t>
            </a:r>
            <a:endParaRPr lang="zh-CN" altLang="en-US" sz="16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lvl="0" indent="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None/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✅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在系里各种政策和资源的帮助下充分调动较年轻党员的活力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从而带动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老党员</a:t>
            </a:r>
            <a:endParaRPr lang="zh-CN" altLang="en-US" sz="16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4" name="矩形 89"/>
          <p:cNvSpPr txBox="1"/>
          <p:nvPr>
            <p:custDataLst>
              <p:tags r:id="rId4"/>
            </p:custDataLst>
          </p:nvPr>
        </p:nvSpPr>
        <p:spPr>
          <a:xfrm>
            <a:off x="132715" y="3683635"/>
            <a:ext cx="11765280" cy="36004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支部活动相对来说</a:t>
            </a:r>
            <a:r>
              <a:rPr lang="zh-CN" altLang="en-US" spc="0" dirty="0">
                <a:highlight>
                  <a:srgbClr val="FFFF00"/>
                </a:highlight>
                <a:sym typeface="+mn-ea"/>
              </a:rPr>
              <a:t>不够全面</a:t>
            </a:r>
            <a:endParaRPr lang="zh-CN" altLang="en-US" spc="0" dirty="0">
              <a:highlight>
                <a:srgbClr val="FFFF00"/>
              </a:highlight>
              <a:sym typeface="+mn-ea"/>
            </a:endParaRPr>
          </a:p>
        </p:txBody>
      </p:sp>
      <p:sp>
        <p:nvSpPr>
          <p:cNvPr id="6" name="TextBox 14"/>
          <p:cNvSpPr txBox="1"/>
          <p:nvPr/>
        </p:nvSpPr>
        <p:spPr>
          <a:xfrm>
            <a:off x="132715" y="4123690"/>
            <a:ext cx="10815955" cy="3860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indent="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None/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✅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从五育并举的角度讲，德育、智育工作较好，美育工作一定涉及，进一步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强化体育和劳育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工作</a:t>
            </a:r>
            <a:endParaRPr lang="zh-CN" altLang="en-US" sz="16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矩形 8"/>
          <p:cNvSpPr/>
          <p:nvPr>
            <p:custDataLst>
              <p:tags r:id="rId5"/>
            </p:custDataLst>
          </p:nvPr>
        </p:nvSpPr>
        <p:spPr>
          <a:xfrm>
            <a:off x="132715" y="4589780"/>
            <a:ext cx="11765280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2025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工作挑战与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2026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计划</a:t>
            </a:r>
            <a:endParaRPr lang="zh-CN" altLang="en-US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10" name="矩形 89"/>
          <p:cNvSpPr txBox="1"/>
          <p:nvPr>
            <p:custDataLst>
              <p:tags r:id="rId6"/>
            </p:custDataLst>
          </p:nvPr>
        </p:nvSpPr>
        <p:spPr>
          <a:xfrm>
            <a:off x="132715" y="5053330"/>
            <a:ext cx="11765280" cy="36004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活动针对性有待</a:t>
            </a:r>
            <a:r>
              <a:rPr lang="zh-CN" altLang="en-US" spc="0" dirty="0">
                <a:sym typeface="+mn-ea"/>
              </a:rPr>
              <a:t>提升</a:t>
            </a:r>
            <a:endParaRPr lang="zh-CN" altLang="en-US" spc="0" dirty="0">
              <a:sym typeface="+mn-ea"/>
            </a:endParaRPr>
          </a:p>
        </p:txBody>
      </p:sp>
      <p:sp>
        <p:nvSpPr>
          <p:cNvPr id="11" name="TextBox 14"/>
          <p:cNvSpPr txBox="1"/>
          <p:nvPr/>
        </p:nvSpPr>
        <p:spPr>
          <a:xfrm>
            <a:off x="132715" y="5508625"/>
            <a:ext cx="11765915" cy="38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带班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助理主导到学生个人主导</a:t>
            </a:r>
            <a:r>
              <a:rPr lang="en-US" altLang="zh-CN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回归个人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需求</a:t>
            </a:r>
            <a:endParaRPr lang="zh-CN" altLang="en-US" sz="16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13" name="矩形 89"/>
          <p:cNvSpPr txBox="1"/>
          <p:nvPr>
            <p:custDataLst>
              <p:tags r:id="rId7"/>
            </p:custDataLst>
          </p:nvPr>
        </p:nvSpPr>
        <p:spPr>
          <a:xfrm>
            <a:off x="133350" y="5989955"/>
            <a:ext cx="11765280" cy="36004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组织工作强度</a:t>
            </a:r>
            <a:r>
              <a:rPr lang="zh-CN" altLang="en-US" spc="0" dirty="0">
                <a:sym typeface="+mn-ea"/>
              </a:rPr>
              <a:t>大</a:t>
            </a:r>
            <a:endParaRPr lang="zh-CN" altLang="en-US" spc="0" dirty="0">
              <a:sym typeface="+mn-ea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3350" y="6440805"/>
            <a:ext cx="11765915" cy="38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吸纳更多积极分子参与到支部建设主力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中</a:t>
            </a:r>
            <a:endParaRPr lang="zh-CN" altLang="en-US" sz="16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36718" y="2772410"/>
            <a:ext cx="7564582" cy="1313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7200" b="1" dirty="0">
                <a:solidFill>
                  <a:schemeClr val="bg1"/>
                </a:solidFill>
                <a:latin typeface="+mj-ea"/>
                <a:ea typeface="+mj-ea"/>
              </a:rPr>
              <a:t>请大家批评指正</a:t>
            </a:r>
            <a:endParaRPr lang="zh-CN" altLang="en-US" sz="72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290195" y="2016125"/>
            <a:ext cx="5832000" cy="30771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支部设置方面：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共有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17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名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正式党员，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名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预备党员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56名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同学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支委建设方面：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除配置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党支书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组织委员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宣传委员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纪检委员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团支书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和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班长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，新增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青年委员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班级副助理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和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文体委员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并逐月设定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工作计划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每月至少完成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</a:rPr>
              <a:t>次支委会</a:t>
            </a:r>
            <a:endParaRPr lang="en-US" altLang="zh-CN" sz="1400" b="1" dirty="0">
              <a:solidFill>
                <a:srgbClr val="833E99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组织生活方面：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共计进行了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14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次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组织生活，达到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100%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出勤率，其中涉及理论学习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8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次、党课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次、主题实践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7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次、跨支部联学共建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9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次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党员发展方面：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新增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名正式党员，新增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名预备党员，新增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名入党积极分子</a:t>
            </a:r>
            <a:endParaRPr lang="en-US" altLang="zh-CN" sz="1400" b="1" dirty="0">
              <a:solidFill>
                <a:srgbClr val="833E99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党员管理监督方面：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每月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提醒党员缴纳党费</a:t>
            </a: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0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党员拖欠；党员党籍和组织关系完成</a:t>
            </a:r>
            <a:r>
              <a:rPr lang="zh-CN" altLang="en-US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周期性维护</a:t>
            </a: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；</a:t>
            </a:r>
            <a:r>
              <a:rPr lang="en-US" altLang="zh-CN" sz="1400" b="1" dirty="0">
                <a:solidFill>
                  <a:srgbClr val="833E9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0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党员存在意识形态和违纪等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endParaRPr lang="en-US" altLang="zh-CN" sz="14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endParaRPr lang="zh-CN" altLang="en-US" sz="14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2025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年计研五三支部做了哪些工作</a:t>
            </a:r>
            <a:endParaRPr kumimoji="0" lang="zh-CN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0400" y="249556"/>
            <a:ext cx="710057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带班第二年，从探索到</a:t>
            </a:r>
            <a:r>
              <a:rPr lang="zh-CN" altLang="en-US" dirty="0">
                <a:sym typeface="+mn-ea"/>
              </a:rPr>
              <a:t>创新</a:t>
            </a:r>
            <a:endParaRPr lang="zh-CN" altLang="en-US" dirty="0">
              <a:sym typeface="+mn-ea"/>
            </a:endParaRPr>
          </a:p>
        </p:txBody>
      </p:sp>
      <p:sp>
        <p:nvSpPr>
          <p:cNvPr id="4" name="矩形 89"/>
          <p:cNvSpPr txBox="1"/>
          <p:nvPr>
            <p:custDataLst>
              <p:tags r:id="rId4"/>
            </p:custDataLst>
          </p:nvPr>
        </p:nvSpPr>
        <p:spPr>
          <a:xfrm>
            <a:off x="290195" y="1555750"/>
            <a:ext cx="583200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规范性工作</a:t>
            </a:r>
            <a:endParaRPr lang="en-US" altLang="zh-CN" spc="0" dirty="0">
              <a:sym typeface="+mn-ea"/>
            </a:endParaRPr>
          </a:p>
        </p:txBody>
      </p:sp>
      <p:sp>
        <p:nvSpPr>
          <p:cNvPr id="11" name="矩形 89"/>
          <p:cNvSpPr txBox="1"/>
          <p:nvPr>
            <p:custDataLst>
              <p:tags r:id="rId5"/>
            </p:custDataLst>
          </p:nvPr>
        </p:nvSpPr>
        <p:spPr>
          <a:xfrm>
            <a:off x="6217760" y="1555750"/>
            <a:ext cx="583200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质量性工作</a:t>
            </a:r>
            <a:endParaRPr lang="en-US" altLang="zh-CN" spc="0" dirty="0"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6169660" y="2016125"/>
            <a:ext cx="5831840" cy="3468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理论学习方面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世界反法西斯战争胜利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80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周年大会讲话精神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习近平新时代中国特色社会主义思想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党的二十届四中全会精神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党的二十大、二十届三中全会精神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作风建设与中央八项规定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学校深化改革相关理论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（9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）</a:t>
            </a:r>
            <a:endParaRPr lang="en-US" altLang="zh-CN" sz="14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党性修养方面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党史党章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学习2次，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党纪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学习2次，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支书专题党课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2次，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批评和自我批评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2次，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支委会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自查3次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（11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）</a:t>
            </a:r>
            <a:endParaRPr lang="en-US" altLang="zh-CN" sz="14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五育并举方面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红色电影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体育活动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参观活动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志愿活动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校外实践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集体摄影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学术交流活动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（15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）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党员发展方面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党员转正大会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发展预备党员大会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推优入党大会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（4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）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班团共建方面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新生班会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入党联系人证书颁发仪式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毕业生师生联合党建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师生共建科技讲座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入党宣讲会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（5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次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）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+mn-ea"/>
            </a:endParaRPr>
          </a:p>
        </p:txBody>
      </p:sp>
      <p:graphicFrame>
        <p:nvGraphicFramePr>
          <p:cNvPr id="12" name="表格 9"/>
          <p:cNvGraphicFramePr/>
          <p:nvPr>
            <p:custDataLst>
              <p:tags r:id="rId7"/>
            </p:custDataLst>
          </p:nvPr>
        </p:nvGraphicFramePr>
        <p:xfrm>
          <a:off x="363220" y="5033645"/>
          <a:ext cx="5631815" cy="1653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"/>
                <a:gridCol w="702310"/>
                <a:gridCol w="619125"/>
                <a:gridCol w="785495"/>
                <a:gridCol w="702310"/>
                <a:gridCol w="702945"/>
                <a:gridCol w="702945"/>
                <a:gridCol w="702310"/>
              </a:tblGrid>
              <a:tr h="462280"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学期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支委会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组织生活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出勤</a:t>
                      </a: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率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理论学习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党课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主题实践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b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900" b="1" spc="120">
                          <a:latin typeface="微软雅黑" pitchFamily="34" charset="-122"/>
                          <a:ea typeface="微软雅黑" pitchFamily="34" charset="-122"/>
                        </a:rPr>
                        <a:t>联学共建</a:t>
                      </a:r>
                      <a:endParaRPr lang="zh-CN" altLang="en-US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</a:tr>
              <a:tr h="297815"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24</a:t>
                      </a:r>
                      <a:r>
                        <a:rPr lang="zh-CN" altLang="en-US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春</a:t>
                      </a:r>
                      <a:endParaRPr lang="zh-CN" altLang="en-US" sz="900" b="0" spc="120"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6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100%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1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0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0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</a:tr>
              <a:tr h="297815"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24</a:t>
                      </a:r>
                      <a:r>
                        <a:rPr lang="zh-CN" altLang="en-US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秋</a:t>
                      </a:r>
                      <a:endParaRPr lang="zh-CN" altLang="en-US" sz="900" b="0" spc="120"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8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100%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5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6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1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7815"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25</a:t>
                      </a:r>
                      <a:r>
                        <a:rPr lang="zh-CN" altLang="en-US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春</a:t>
                      </a:r>
                      <a:endParaRPr lang="zh-CN" altLang="en-US" sz="900" b="0" spc="120"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7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100%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1" spc="12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endParaRPr lang="en-US" altLang="zh-CN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1" spc="120">
                          <a:latin typeface="微软雅黑" pitchFamily="34" charset="-122"/>
                          <a:ea typeface="微软雅黑" pitchFamily="34" charset="-122"/>
                        </a:rPr>
                        <a:t>6</a:t>
                      </a:r>
                      <a:endParaRPr lang="en-US" altLang="zh-CN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1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1" spc="120">
                          <a:latin typeface="微软雅黑" pitchFamily="34" charset="-122"/>
                          <a:ea typeface="微软雅黑" pitchFamily="34" charset="-122"/>
                        </a:rPr>
                        <a:t>5</a:t>
                      </a:r>
                      <a:endParaRPr lang="en-US" altLang="zh-CN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7815"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25</a:t>
                      </a:r>
                      <a:r>
                        <a:rPr lang="zh-CN" altLang="en-US" sz="900" b="0" spc="120"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秋</a:t>
                      </a:r>
                      <a:endParaRPr lang="zh-CN" altLang="en-US" sz="900" b="0" spc="120"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7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0" spc="120">
                          <a:latin typeface="微软雅黑" pitchFamily="34" charset="-122"/>
                          <a:ea typeface="微软雅黑" pitchFamily="34" charset="-122"/>
                        </a:rPr>
                        <a:t>100%</a:t>
                      </a:r>
                      <a:endParaRPr lang="en-US" altLang="zh-CN" sz="900" b="0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/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1" spc="120">
                          <a:latin typeface="微软雅黑" pitchFamily="34" charset="-122"/>
                          <a:ea typeface="微软雅黑" pitchFamily="34" charset="-122"/>
                        </a:rPr>
                        <a:t>5</a:t>
                      </a:r>
                      <a:endParaRPr lang="en-US" altLang="zh-CN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1" spc="120">
                          <a:latin typeface="微软雅黑" pitchFamily="34" charset="-122"/>
                          <a:ea typeface="微软雅黑" pitchFamily="34" charset="-122"/>
                        </a:rPr>
                        <a:t>7</a:t>
                      </a:r>
                      <a:endParaRPr lang="en-US" altLang="zh-CN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1" spc="12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endParaRPr lang="en-US" altLang="zh-CN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b="1" spc="12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en-US" altLang="zh-CN" sz="900" b="1" spc="12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77800" marR="177800" marT="66675" marB="66675" anchor="ctr" anchorCtr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矩形 89"/>
          <p:cNvSpPr txBox="1"/>
          <p:nvPr>
            <p:custDataLst>
              <p:tags r:id="rId8"/>
            </p:custDataLst>
          </p:nvPr>
        </p:nvSpPr>
        <p:spPr>
          <a:xfrm>
            <a:off x="6217760" y="5555615"/>
            <a:ext cx="583200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加分项工作</a:t>
            </a:r>
            <a:r>
              <a:rPr lang="en-US" altLang="zh-CN" spc="0" dirty="0">
                <a:sym typeface="+mn-ea"/>
              </a:rPr>
              <a:t>【</a:t>
            </a:r>
            <a:r>
              <a:rPr lang="zh-CN" altLang="en-US" spc="0" dirty="0">
                <a:sym typeface="+mn-ea"/>
              </a:rPr>
              <a:t>新增</a:t>
            </a:r>
            <a:r>
              <a:rPr lang="en-US" altLang="zh-CN" spc="0" dirty="0">
                <a:sym typeface="+mn-ea"/>
              </a:rPr>
              <a:t>】</a:t>
            </a:r>
            <a:endParaRPr lang="en-US" altLang="zh-CN" spc="0" dirty="0"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6169660" y="6038850"/>
            <a:ext cx="5879465" cy="7727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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联学共建方面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系内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社科博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41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，昌平东升、南口特支</a:t>
            </a:r>
            <a:r>
              <a:rPr 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丰台科信局</a:t>
            </a:r>
            <a:endParaRPr lang="zh-CN" altLang="en-US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评奖评优方面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：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第七期“笃行班团”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第八期“卓越班团”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（top5）、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甲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团</a:t>
            </a:r>
            <a:endParaRPr lang="zh-CN" altLang="en-US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endParaRPr lang="en-US" altLang="zh-CN" sz="9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0400" y="249555"/>
            <a:ext cx="7667625" cy="478155"/>
          </a:xfrm>
        </p:spPr>
        <p:txBody>
          <a:bodyPr wrap="square"/>
          <a:lstStyle/>
          <a:p>
            <a:r>
              <a:rPr dirty="0">
                <a:sym typeface="+mn-ea"/>
              </a:rPr>
              <a:t>班级特色</a:t>
            </a:r>
            <a:endParaRPr lang="zh-CN" altLang="en-US" dirty="0"/>
          </a:p>
        </p:txBody>
      </p:sp>
      <p:sp>
        <p:nvSpPr>
          <p:cNvPr id="22" name="矩形 8"/>
          <p:cNvSpPr/>
          <p:nvPr>
            <p:custDataLst>
              <p:tags r:id="rId1"/>
            </p:custDataLst>
          </p:nvPr>
        </p:nvSpPr>
        <p:spPr>
          <a:xfrm>
            <a:off x="132080" y="1022985"/>
            <a:ext cx="1190053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从</a:t>
            </a:r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 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筑牢</a:t>
            </a:r>
            <a:r>
              <a:rPr kumimoji="0" lang="zh-CN" altLang="en-US" b="1" i="0" u="none" strike="noStrike" kern="1200" cap="none" spc="0" normalizeH="0" baseline="0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思政意识</a:t>
            </a:r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，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全面推进党团班一体化建设发展</a:t>
            </a:r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 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到</a:t>
            </a:r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 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以人为本，</a:t>
            </a:r>
            <a:r>
              <a:rPr kumimoji="0" lang="zh-CN" altLang="en-US" b="1" i="0" u="none" strike="noStrike" kern="1200" cap="none" spc="0" normalizeH="0" baseline="0" dirty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五育并举</a:t>
            </a:r>
            <a:r>
              <a:rPr kumimoji="0" lang="en-US" altLang="zh-CN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，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全面推进党团班一体化建设发展</a:t>
            </a:r>
            <a:endParaRPr kumimoji="0" lang="zh-CN" altLang="en-US" b="1" i="0" u="none" strike="noStrike" kern="1200" cap="none" spc="0" normalizeH="0" baseline="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3" name="矩形 89"/>
          <p:cNvSpPr txBox="1"/>
          <p:nvPr>
            <p:custDataLst>
              <p:tags r:id="rId2"/>
            </p:custDataLst>
          </p:nvPr>
        </p:nvSpPr>
        <p:spPr>
          <a:xfrm>
            <a:off x="132080" y="1490345"/>
            <a:ext cx="11900535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四大</a:t>
            </a:r>
            <a:r>
              <a:rPr lang="zh-CN" altLang="en-US" spc="0" dirty="0">
                <a:sym typeface="+mn-ea"/>
              </a:rPr>
              <a:t>特色</a:t>
            </a:r>
            <a:endParaRPr lang="zh-CN" altLang="en-US" spc="0" dirty="0">
              <a:sym typeface="+mn-ea"/>
            </a:endParaRPr>
          </a:p>
        </p:txBody>
      </p:sp>
      <p:sp>
        <p:nvSpPr>
          <p:cNvPr id="20" name="文本框 7"/>
          <p:cNvSpPr txBox="1"/>
          <p:nvPr>
            <p:custDataLst>
              <p:tags r:id="rId3"/>
            </p:custDataLst>
          </p:nvPr>
        </p:nvSpPr>
        <p:spPr>
          <a:xfrm>
            <a:off x="132080" y="1951355"/>
            <a:ext cx="4884420" cy="27019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lvl="0" indent="-3429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AutoNum type="arabicPeriod"/>
            </a:pP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党团班一体化</a:t>
            </a: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发展</a:t>
            </a:r>
            <a:endParaRPr lang="zh-CN" altLang="en-US" sz="16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342900" lvl="0" indent="-3429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AutoNum type="arabicPeriod"/>
            </a:pP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以人为本</a:t>
            </a:r>
            <a:r>
              <a:rPr lang="en-US" altLang="zh-CN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，</a:t>
            </a: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五育并举</a:t>
            </a:r>
            <a:endParaRPr lang="zh-CN" altLang="en-US" sz="16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342900" lvl="0" indent="-3429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AutoNum type="arabicPeriod"/>
            </a:pP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联学共建</a:t>
            </a:r>
            <a:endParaRPr lang="zh-CN" altLang="en-US" sz="16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342900" lvl="0" indent="-3429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AutoNum type="arabicPeriod"/>
            </a:pP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雁行带动</a:t>
            </a:r>
            <a:r>
              <a:rPr lang="zh-CN" altLang="en-US" sz="16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雁群</a:t>
            </a:r>
            <a:endParaRPr lang="zh-CN" altLang="en-US" sz="1600" b="1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pic>
        <p:nvPicPr>
          <p:cNvPr id="4" name="图片 3" descr="dc0f1756d733b1c00c72b8d6059df5c0"/>
          <p:cNvPicPr>
            <a:picLocks noChangeAspect="1"/>
          </p:cNvPicPr>
          <p:nvPr/>
        </p:nvPicPr>
        <p:blipFill>
          <a:blip r:embed="rId4"/>
          <a:srcRect b="34256"/>
          <a:stretch>
            <a:fillRect/>
          </a:stretch>
        </p:blipFill>
        <p:spPr>
          <a:xfrm>
            <a:off x="2512060" y="1979930"/>
            <a:ext cx="9520555" cy="46945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逐周记录各支委工作进展，及时进行总结和计划性分工，并向全体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成员公示</a:t>
            </a:r>
            <a:endParaRPr lang="zh-CN" altLang="en-US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1: </a:t>
            </a:r>
            <a:r>
              <a:rPr lang="zh-CN" altLang="en-US" dirty="0">
                <a:sym typeface="+mn-ea"/>
              </a:rPr>
              <a:t>党团班一体化</a:t>
            </a:r>
            <a:r>
              <a:rPr lang="zh-CN" altLang="en-US" dirty="0">
                <a:sym typeface="+mn-ea"/>
              </a:rPr>
              <a:t>发展</a:t>
            </a:r>
            <a:endParaRPr lang="zh-CN" altLang="en-US" dirty="0"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075170" y="2037715"/>
            <a:ext cx="4962525" cy="1083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共计为党团班完成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94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个工作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（25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春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），79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个工作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（25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秋</a:t>
            </a: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）</a:t>
            </a:r>
            <a:endParaRPr lang="en-US" altLang="zh-CN" sz="14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服务面向党团班未毕业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56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名同学，毕业生</a:t>
            </a:r>
            <a:r>
              <a:rPr lang="en-US" altLang="zh-CN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2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2(+10)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名同学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  <a:p>
            <a:pPr marL="285750" lvl="0" indent="-285750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660874"/>
              </a:buClr>
              <a:buFont typeface="Wingdings" panose="05000000000000000000" charset="0"/>
              <a:buChar char="p"/>
            </a:pP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关注</a:t>
            </a:r>
            <a:r>
              <a:rPr lang="en-US" altLang="zh-CN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10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位在发展对象、</a:t>
            </a:r>
            <a:r>
              <a:rPr lang="zh-CN" altLang="en-US" sz="1400" b="1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新老生</a:t>
            </a:r>
            <a:r>
              <a:rPr lang="zh-CN" altLang="en-US" sz="1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微软雅黑" pitchFamily="34" charset="-122"/>
              </a:rPr>
              <a:t>动态</a:t>
            </a:r>
            <a:endParaRPr lang="en-US" altLang="zh-CN" sz="140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矩形 89"/>
          <p:cNvSpPr txBox="1"/>
          <p:nvPr>
            <p:custDataLst>
              <p:tags r:id="rId4"/>
            </p:custDataLst>
          </p:nvPr>
        </p:nvSpPr>
        <p:spPr>
          <a:xfrm>
            <a:off x="7086600" y="1577340"/>
            <a:ext cx="492252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规范性工作</a:t>
            </a:r>
            <a:endParaRPr lang="en-US" altLang="zh-CN" spc="0" dirty="0">
              <a:sym typeface="+mn-ea"/>
            </a:endParaRPr>
          </a:p>
        </p:txBody>
      </p:sp>
      <p:sp>
        <p:nvSpPr>
          <p:cNvPr id="10" name="矩形 89"/>
          <p:cNvSpPr txBox="1"/>
          <p:nvPr>
            <p:custDataLst>
              <p:tags r:id="rId5"/>
            </p:custDataLst>
          </p:nvPr>
        </p:nvSpPr>
        <p:spPr>
          <a:xfrm>
            <a:off x="7115175" y="3121660"/>
            <a:ext cx="492252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质量性工作</a:t>
            </a:r>
            <a:endParaRPr lang="en-US" altLang="zh-CN" spc="0" dirty="0">
              <a:sym typeface="+mn-ea"/>
            </a:endParaRPr>
          </a:p>
        </p:txBody>
      </p:sp>
      <p:pic>
        <p:nvPicPr>
          <p:cNvPr id="4" name="图片 3" descr="/Users/djh/Library/Containers/com.kingsoft.wpsoffice.mac/Data/tmp/picturecompress_20251219153729/output_1.pngoutput_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180" y="1591310"/>
            <a:ext cx="6677025" cy="518287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5175" y="3613785"/>
            <a:ext cx="3810000" cy="23025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0395" y="5147945"/>
            <a:ext cx="3796665" cy="16262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2025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年度校系推文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18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篇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，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总阅读量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3000+</a:t>
            </a:r>
            <a:endParaRPr lang="en-US" altLang="zh-CN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2: </a:t>
            </a:r>
            <a:r>
              <a:rPr dirty="0">
                <a:sym typeface="+mn-ea"/>
              </a:rPr>
              <a:t>以人为本</a:t>
            </a:r>
            <a:r>
              <a:rPr lang="en-US" altLang="zh-CN" dirty="0">
                <a:sym typeface="+mn-ea"/>
              </a:rPr>
              <a:t>，</a:t>
            </a:r>
            <a:r>
              <a:rPr dirty="0">
                <a:sym typeface="+mn-ea"/>
              </a:rPr>
              <a:t>五育</a:t>
            </a:r>
            <a:r>
              <a:rPr dirty="0">
                <a:sym typeface="+mn-ea"/>
              </a:rPr>
              <a:t>并举</a:t>
            </a:r>
            <a:endParaRPr dirty="0"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05" y="3019425"/>
            <a:ext cx="5688000" cy="77469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195" y="3699510"/>
            <a:ext cx="5648325" cy="7639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690" y="4409440"/>
            <a:ext cx="5616000" cy="78596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195" y="5142865"/>
            <a:ext cx="5616000" cy="78145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195" y="5843270"/>
            <a:ext cx="5688000" cy="8868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94400" y="1636395"/>
            <a:ext cx="6048000" cy="78569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39790" y="2342515"/>
            <a:ext cx="6109970" cy="177609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67730" y="4104005"/>
            <a:ext cx="6084000" cy="86438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65825" y="4878705"/>
            <a:ext cx="6111875" cy="86487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15355" y="5781040"/>
            <a:ext cx="6048000" cy="855521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290195" y="1572895"/>
            <a:ext cx="5688000" cy="828000"/>
            <a:chOff x="457" y="2477"/>
            <a:chExt cx="8894" cy="131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57" y="2477"/>
              <a:ext cx="8894" cy="1310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13"/>
            <a:srcRect l="76051" t="14809" r="10040" b="18855"/>
            <a:stretch>
              <a:fillRect/>
            </a:stretch>
          </p:blipFill>
          <p:spPr>
            <a:xfrm>
              <a:off x="7852" y="2646"/>
              <a:ext cx="1237" cy="869"/>
            </a:xfrm>
            <a:prstGeom prst="rect">
              <a:avLst/>
            </a:prstGeom>
          </p:spPr>
        </p:pic>
      </p:grpSp>
      <p:grpSp>
        <p:nvGrpSpPr>
          <p:cNvPr id="25" name="组合 24"/>
          <p:cNvGrpSpPr/>
          <p:nvPr/>
        </p:nvGrpSpPr>
        <p:grpSpPr>
          <a:xfrm>
            <a:off x="278765" y="2280920"/>
            <a:ext cx="5647690" cy="824230"/>
            <a:chOff x="439" y="3592"/>
            <a:chExt cx="9082" cy="1298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39" y="3592"/>
              <a:ext cx="9082" cy="1298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13"/>
            <a:srcRect l="76051" t="14809" r="10040" b="18855"/>
            <a:stretch>
              <a:fillRect/>
            </a:stretch>
          </p:blipFill>
          <p:spPr>
            <a:xfrm>
              <a:off x="8070" y="3709"/>
              <a:ext cx="1237" cy="86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01702908150cf0583ba4d2ce0d7ef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2225" y="1965325"/>
            <a:ext cx="2829560" cy="212217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德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、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智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、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体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、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美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、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劳</a:t>
            </a:r>
            <a:endParaRPr lang="zh-CN" altLang="en-US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2: </a:t>
            </a:r>
            <a:r>
              <a:rPr dirty="0">
                <a:sym typeface="+mn-ea"/>
              </a:rPr>
              <a:t>以人为本</a:t>
            </a:r>
            <a:r>
              <a:rPr lang="en-US" altLang="zh-CN" dirty="0">
                <a:sym typeface="+mn-ea"/>
              </a:rPr>
              <a:t>，</a:t>
            </a:r>
            <a:r>
              <a:rPr dirty="0">
                <a:sym typeface="+mn-ea"/>
              </a:rPr>
              <a:t>五育</a:t>
            </a:r>
            <a:r>
              <a:rPr dirty="0">
                <a:sym typeface="+mn-ea"/>
              </a:rPr>
              <a:t>并举</a:t>
            </a:r>
            <a:endParaRPr dirty="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310" y="3195955"/>
            <a:ext cx="1441450" cy="10801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6" name="图片 5" descr="05e29ad25efe883eb9cc203ef5492c2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9580" y="1608455"/>
            <a:ext cx="1440000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7525" y="4443095"/>
            <a:ext cx="2642235" cy="19818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4" name="图片 3" descr="925205682c514b08252533e05c1648c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12225" y="4239260"/>
            <a:ext cx="1440000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12225" y="5610856"/>
            <a:ext cx="1440000" cy="10787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11" name="8f7056c5bc97862719d4cd9a43729ebd">
            <a:hlinkClick r:id="" action="ppaction://media"/>
          </p:cNvPr>
          <p:cNvPicPr>
            <a:picLocks noChangeAspect="1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90195" y="1608455"/>
            <a:ext cx="8115935" cy="45650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4504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7" repeatCount="indefinite" fill="hold" display="1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/Users/djh/Library/Containers/com.kingsoft.wpsoffice.mac/Data/tmp/picturecompress_20251219161620/output_1.pngoutput_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0195" y="1598930"/>
            <a:ext cx="11754485" cy="4521835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从亲力亲为到人人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参与</a:t>
            </a:r>
            <a:endParaRPr lang="zh-CN" altLang="en-US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2: </a:t>
            </a:r>
            <a:r>
              <a:rPr dirty="0">
                <a:sym typeface="+mn-ea"/>
              </a:rPr>
              <a:t>以人为本</a:t>
            </a:r>
            <a:r>
              <a:rPr lang="en-US" altLang="zh-CN" dirty="0">
                <a:sym typeface="+mn-ea"/>
              </a:rPr>
              <a:t>，</a:t>
            </a:r>
            <a:r>
              <a:rPr dirty="0">
                <a:sym typeface="+mn-ea"/>
              </a:rPr>
              <a:t>五育</a:t>
            </a:r>
            <a:r>
              <a:rPr dirty="0">
                <a:sym typeface="+mn-ea"/>
              </a:rPr>
              <a:t>并举</a:t>
            </a:r>
            <a:endParaRPr dirty="0"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从系内共建到系外共建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：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文理兼备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，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师生共学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，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校外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实践</a:t>
            </a:r>
            <a:endParaRPr lang="zh-CN" altLang="en-US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3: </a:t>
            </a:r>
            <a:r>
              <a:rPr dirty="0">
                <a:sym typeface="+mn-ea"/>
              </a:rPr>
              <a:t>联学</a:t>
            </a:r>
            <a:r>
              <a:rPr dirty="0">
                <a:sym typeface="+mn-ea"/>
              </a:rPr>
              <a:t>共建</a:t>
            </a:r>
            <a:endParaRPr dirty="0">
              <a:sym typeface="+mn-ea"/>
            </a:endParaRPr>
          </a:p>
        </p:txBody>
      </p:sp>
      <p:pic>
        <p:nvPicPr>
          <p:cNvPr id="2" name="图片 1" descr="/Users/djh/Desktop/图片4.png图片4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l="52405" t="-74" r="10759" b="-8653"/>
          <a:stretch>
            <a:fillRect/>
          </a:stretch>
        </p:blipFill>
        <p:spPr>
          <a:xfrm>
            <a:off x="8361680" y="1778001"/>
            <a:ext cx="2237105" cy="469138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71" h="7067">
                <a:moveTo>
                  <a:pt x="3216" y="0"/>
                </a:moveTo>
                <a:cubicBezTo>
                  <a:pt x="3302" y="0"/>
                  <a:pt x="3371" y="69"/>
                  <a:pt x="3371" y="154"/>
                </a:cubicBezTo>
                <a:lnTo>
                  <a:pt x="3371" y="6913"/>
                </a:lnTo>
                <a:cubicBezTo>
                  <a:pt x="3371" y="6922"/>
                  <a:pt x="3370" y="6931"/>
                  <a:pt x="3369" y="6939"/>
                </a:cubicBezTo>
                <a:cubicBezTo>
                  <a:pt x="3354" y="7023"/>
                  <a:pt x="3274" y="7079"/>
                  <a:pt x="3190" y="7065"/>
                </a:cubicBezTo>
                <a:cubicBezTo>
                  <a:pt x="2784" y="6993"/>
                  <a:pt x="1717" y="6819"/>
                  <a:pt x="200" y="6692"/>
                </a:cubicBezTo>
                <a:cubicBezTo>
                  <a:pt x="87" y="6682"/>
                  <a:pt x="0" y="6588"/>
                  <a:pt x="0" y="6475"/>
                </a:cubicBezTo>
                <a:lnTo>
                  <a:pt x="0" y="627"/>
                </a:lnTo>
                <a:cubicBezTo>
                  <a:pt x="0" y="510"/>
                  <a:pt x="88" y="413"/>
                  <a:pt x="205" y="402"/>
                </a:cubicBezTo>
                <a:cubicBezTo>
                  <a:pt x="1172" y="314"/>
                  <a:pt x="2172" y="185"/>
                  <a:pt x="3189" y="3"/>
                </a:cubicBezTo>
                <a:cubicBezTo>
                  <a:pt x="3198" y="1"/>
                  <a:pt x="3207" y="0"/>
                  <a:pt x="3216" y="0"/>
                </a:cubicBezTo>
                <a:close/>
              </a:path>
            </a:pathLst>
          </a:custGeom>
          <a:ln w="9525" cap="flat" cmpd="sng" algn="ctr">
            <a:solidFill>
              <a:schemeClr val="accent1"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3" name="图片 12" descr="/Users/djh/Desktop/图片1.png图片1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 l="16945" t="5577" r="50028" b="-5577"/>
          <a:stretch>
            <a:fillRect/>
          </a:stretch>
        </p:blipFill>
        <p:spPr>
          <a:xfrm>
            <a:off x="1638300" y="1780541"/>
            <a:ext cx="2218690" cy="469138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44" h="7068">
                <a:moveTo>
                  <a:pt x="151" y="0"/>
                </a:moveTo>
                <a:cubicBezTo>
                  <a:pt x="161" y="0"/>
                  <a:pt x="172" y="1"/>
                  <a:pt x="182" y="3"/>
                </a:cubicBezTo>
                <a:cubicBezTo>
                  <a:pt x="586" y="77"/>
                  <a:pt x="1643" y="256"/>
                  <a:pt x="3140" y="391"/>
                </a:cubicBezTo>
                <a:cubicBezTo>
                  <a:pt x="3255" y="402"/>
                  <a:pt x="3344" y="499"/>
                  <a:pt x="3344" y="614"/>
                </a:cubicBezTo>
                <a:lnTo>
                  <a:pt x="3344" y="6465"/>
                </a:lnTo>
                <a:cubicBezTo>
                  <a:pt x="3344" y="6581"/>
                  <a:pt x="3255" y="6678"/>
                  <a:pt x="3140" y="6689"/>
                </a:cubicBezTo>
                <a:cubicBezTo>
                  <a:pt x="2182" y="6772"/>
                  <a:pt x="1190" y="6894"/>
                  <a:pt x="180" y="7066"/>
                </a:cubicBezTo>
                <a:cubicBezTo>
                  <a:pt x="172" y="7067"/>
                  <a:pt x="163" y="7068"/>
                  <a:pt x="155" y="7068"/>
                </a:cubicBezTo>
                <a:cubicBezTo>
                  <a:pt x="70" y="7068"/>
                  <a:pt x="0" y="6999"/>
                  <a:pt x="0" y="6914"/>
                </a:cubicBezTo>
                <a:lnTo>
                  <a:pt x="0" y="154"/>
                </a:lnTo>
                <a:cubicBezTo>
                  <a:pt x="0" y="145"/>
                  <a:pt x="1" y="136"/>
                  <a:pt x="3" y="127"/>
                </a:cubicBezTo>
                <a:cubicBezTo>
                  <a:pt x="16" y="53"/>
                  <a:pt x="79" y="2"/>
                  <a:pt x="151" y="0"/>
                </a:cubicBezTo>
                <a:close/>
              </a:path>
            </a:pathLst>
          </a:custGeom>
          <a:ln w="9525" cap="flat" cmpd="sng" algn="ctr">
            <a:solidFill>
              <a:schemeClr val="accent1"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4" name="图片 13" descr="/Users/djh/Desktop/图片2.png图片2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8"/>
          <a:srcRect l="33880" t="15783" r="34153" b="1601"/>
          <a:stretch>
            <a:fillRect/>
          </a:stretch>
        </p:blipFill>
        <p:spPr>
          <a:xfrm>
            <a:off x="3918585" y="2077721"/>
            <a:ext cx="2163445" cy="412813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60" h="6220">
                <a:moveTo>
                  <a:pt x="176" y="0"/>
                </a:moveTo>
                <a:cubicBezTo>
                  <a:pt x="182" y="0"/>
                  <a:pt x="189" y="0"/>
                  <a:pt x="195" y="1"/>
                </a:cubicBezTo>
                <a:cubicBezTo>
                  <a:pt x="1047" y="67"/>
                  <a:pt x="2019" y="115"/>
                  <a:pt x="3080" y="123"/>
                </a:cubicBezTo>
                <a:cubicBezTo>
                  <a:pt x="3180" y="124"/>
                  <a:pt x="3260" y="205"/>
                  <a:pt x="3260" y="304"/>
                </a:cubicBezTo>
                <a:lnTo>
                  <a:pt x="3260" y="5927"/>
                </a:lnTo>
                <a:cubicBezTo>
                  <a:pt x="3260" y="6027"/>
                  <a:pt x="3180" y="6108"/>
                  <a:pt x="3080" y="6108"/>
                </a:cubicBezTo>
                <a:cubicBezTo>
                  <a:pt x="2172" y="6112"/>
                  <a:pt x="1204" y="6145"/>
                  <a:pt x="195" y="6219"/>
                </a:cubicBezTo>
                <a:cubicBezTo>
                  <a:pt x="190" y="6220"/>
                  <a:pt x="186" y="6220"/>
                  <a:pt x="181" y="6220"/>
                </a:cubicBezTo>
                <a:cubicBezTo>
                  <a:pt x="81" y="6220"/>
                  <a:pt x="0" y="6139"/>
                  <a:pt x="0" y="6039"/>
                </a:cubicBezTo>
                <a:lnTo>
                  <a:pt x="0" y="181"/>
                </a:lnTo>
                <a:cubicBezTo>
                  <a:pt x="0" y="176"/>
                  <a:pt x="0" y="172"/>
                  <a:pt x="1" y="167"/>
                </a:cubicBezTo>
                <a:cubicBezTo>
                  <a:pt x="8" y="74"/>
                  <a:pt x="85" y="2"/>
                  <a:pt x="176" y="0"/>
                </a:cubicBezTo>
                <a:close/>
              </a:path>
            </a:pathLst>
          </a:custGeom>
          <a:ln w="9525" cap="flat" cmpd="sng" algn="ctr">
            <a:solidFill>
              <a:schemeClr val="accent1"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5" name="图片 14" descr="/Users/djh/Desktop/图片3.png图片3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/>
          <a:srcRect l="3885" t="1207" r="55537" b="-7130"/>
          <a:stretch>
            <a:fillRect/>
          </a:stretch>
        </p:blipFill>
        <p:spPr>
          <a:xfrm>
            <a:off x="6143625" y="2079626"/>
            <a:ext cx="2156460" cy="412242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50" h="6211">
                <a:moveTo>
                  <a:pt x="3053" y="0"/>
                </a:moveTo>
                <a:cubicBezTo>
                  <a:pt x="3162" y="0"/>
                  <a:pt x="3250" y="88"/>
                  <a:pt x="3250" y="197"/>
                </a:cubicBezTo>
                <a:lnTo>
                  <a:pt x="3250" y="6014"/>
                </a:lnTo>
                <a:cubicBezTo>
                  <a:pt x="3250" y="6019"/>
                  <a:pt x="3250" y="6024"/>
                  <a:pt x="3249" y="6028"/>
                </a:cubicBezTo>
                <a:cubicBezTo>
                  <a:pt x="3242" y="6137"/>
                  <a:pt x="3147" y="6218"/>
                  <a:pt x="3039" y="6210"/>
                </a:cubicBezTo>
                <a:cubicBezTo>
                  <a:pt x="2198" y="6150"/>
                  <a:pt x="1240" y="6105"/>
                  <a:pt x="195" y="6098"/>
                </a:cubicBezTo>
                <a:cubicBezTo>
                  <a:pt x="87" y="6097"/>
                  <a:pt x="0" y="6009"/>
                  <a:pt x="0" y="5901"/>
                </a:cubicBezTo>
                <a:lnTo>
                  <a:pt x="0" y="310"/>
                </a:lnTo>
                <a:cubicBezTo>
                  <a:pt x="0" y="202"/>
                  <a:pt x="87" y="114"/>
                  <a:pt x="196" y="113"/>
                </a:cubicBezTo>
                <a:cubicBezTo>
                  <a:pt x="1092" y="110"/>
                  <a:pt x="2046" y="77"/>
                  <a:pt x="3038" y="1"/>
                </a:cubicBezTo>
                <a:cubicBezTo>
                  <a:pt x="3043" y="0"/>
                  <a:pt x="3048" y="0"/>
                  <a:pt x="3053" y="0"/>
                </a:cubicBezTo>
                <a:close/>
              </a:path>
            </a:pathLst>
          </a:custGeom>
          <a:ln w="9525" cap="flat" cmpd="sng" algn="ctr">
            <a:solidFill>
              <a:schemeClr val="accent1"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7" name="任意多边形: 形状 14"/>
          <p:cNvSpPr/>
          <p:nvPr>
            <p:custDataLst>
              <p:tags r:id="rId11"/>
            </p:custDataLst>
          </p:nvPr>
        </p:nvSpPr>
        <p:spPr>
          <a:xfrm>
            <a:off x="10656570" y="2541271"/>
            <a:ext cx="116205" cy="3202305"/>
          </a:xfrm>
          <a:custGeom>
            <a:avLst/>
            <a:gdLst>
              <a:gd name="connsiteX0" fmla="*/ 0 w 69723"/>
              <a:gd name="connsiteY0" fmla="*/ 0 h 1920620"/>
              <a:gd name="connsiteX1" fmla="*/ 0 w 69723"/>
              <a:gd name="connsiteY1" fmla="*/ 0 h 1920620"/>
              <a:gd name="connsiteX2" fmla="*/ 69723 w 69723"/>
              <a:gd name="connsiteY2" fmla="*/ 69723 h 1920620"/>
              <a:gd name="connsiteX3" fmla="*/ 69723 w 69723"/>
              <a:gd name="connsiteY3" fmla="*/ 1850898 h 1920620"/>
              <a:gd name="connsiteX4" fmla="*/ 0 w 69723"/>
              <a:gd name="connsiteY4" fmla="*/ 1920621 h 1920620"/>
              <a:gd name="connsiteX5" fmla="*/ 0 w 69723"/>
              <a:gd name="connsiteY5" fmla="*/ 1920621 h 1920620"/>
              <a:gd name="connsiteX6" fmla="*/ 0 w 69723"/>
              <a:gd name="connsiteY6" fmla="*/ 1920621 h 1920620"/>
              <a:gd name="connsiteX7" fmla="*/ 0 w 69723"/>
              <a:gd name="connsiteY7" fmla="*/ 0 h 1920620"/>
              <a:gd name="connsiteX8" fmla="*/ 0 w 69723"/>
              <a:gd name="connsiteY8" fmla="*/ 0 h 1920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723" h="1920620">
                <a:moveTo>
                  <a:pt x="0" y="0"/>
                </a:moveTo>
                <a:lnTo>
                  <a:pt x="0" y="0"/>
                </a:lnTo>
                <a:cubicBezTo>
                  <a:pt x="38509" y="0"/>
                  <a:pt x="69723" y="31216"/>
                  <a:pt x="69723" y="69723"/>
                </a:cubicBezTo>
                <a:lnTo>
                  <a:pt x="69723" y="1850898"/>
                </a:lnTo>
                <a:cubicBezTo>
                  <a:pt x="69723" y="1889408"/>
                  <a:pt x="38509" y="1920621"/>
                  <a:pt x="0" y="1920621"/>
                </a:cubicBezTo>
                <a:lnTo>
                  <a:pt x="0" y="1920621"/>
                </a:lnTo>
                <a:lnTo>
                  <a:pt x="0" y="19206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8" name="任意多边形: 形状 15"/>
          <p:cNvSpPr/>
          <p:nvPr>
            <p:custDataLst>
              <p:tags r:id="rId12"/>
            </p:custDataLst>
          </p:nvPr>
        </p:nvSpPr>
        <p:spPr>
          <a:xfrm rot="10800000">
            <a:off x="1452880" y="2541906"/>
            <a:ext cx="116205" cy="3201670"/>
          </a:xfrm>
          <a:custGeom>
            <a:avLst/>
            <a:gdLst>
              <a:gd name="connsiteX0" fmla="*/ -20 w 69722"/>
              <a:gd name="connsiteY0" fmla="*/ -246 h 1920335"/>
              <a:gd name="connsiteX1" fmla="*/ -20 w 69722"/>
              <a:gd name="connsiteY1" fmla="*/ -246 h 1920335"/>
              <a:gd name="connsiteX2" fmla="*/ 69703 w 69722"/>
              <a:gd name="connsiteY2" fmla="*/ 69192 h 1920335"/>
              <a:gd name="connsiteX3" fmla="*/ 69703 w 69722"/>
              <a:gd name="connsiteY3" fmla="*/ 1850367 h 1920335"/>
              <a:gd name="connsiteX4" fmla="*/ -20 w 69722"/>
              <a:gd name="connsiteY4" fmla="*/ 1920090 h 1920335"/>
              <a:gd name="connsiteX5" fmla="*/ -20 w 69722"/>
              <a:gd name="connsiteY5" fmla="*/ 1920090 h 1920335"/>
              <a:gd name="connsiteX6" fmla="*/ -20 w 69722"/>
              <a:gd name="connsiteY6" fmla="*/ 1920090 h 1920335"/>
              <a:gd name="connsiteX7" fmla="*/ -20 w 69722"/>
              <a:gd name="connsiteY7" fmla="*/ -246 h 1920335"/>
              <a:gd name="connsiteX8" fmla="*/ -20 w 69722"/>
              <a:gd name="connsiteY8" fmla="*/ -246 h 1920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722" h="1920335">
                <a:moveTo>
                  <a:pt x="-20" y="-246"/>
                </a:moveTo>
                <a:lnTo>
                  <a:pt x="-20" y="-246"/>
                </a:lnTo>
                <a:cubicBezTo>
                  <a:pt x="38376" y="-246"/>
                  <a:pt x="69546" y="30796"/>
                  <a:pt x="69703" y="69192"/>
                </a:cubicBezTo>
                <a:lnTo>
                  <a:pt x="69703" y="1850367"/>
                </a:lnTo>
                <a:cubicBezTo>
                  <a:pt x="69703" y="1888876"/>
                  <a:pt x="38487" y="1920090"/>
                  <a:pt x="-20" y="1920090"/>
                </a:cubicBezTo>
                <a:lnTo>
                  <a:pt x="-20" y="1920090"/>
                </a:lnTo>
                <a:lnTo>
                  <a:pt x="-20" y="1920090"/>
                </a:lnTo>
                <a:lnTo>
                  <a:pt x="-20" y="-246"/>
                </a:lnTo>
                <a:lnTo>
                  <a:pt x="-20" y="-246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9" name="任意多边形: 形状 16"/>
          <p:cNvSpPr/>
          <p:nvPr>
            <p:custDataLst>
              <p:tags r:id="rId13"/>
            </p:custDataLst>
          </p:nvPr>
        </p:nvSpPr>
        <p:spPr>
          <a:xfrm>
            <a:off x="2348230" y="6255386"/>
            <a:ext cx="7495540" cy="349250"/>
          </a:xfrm>
          <a:custGeom>
            <a:avLst/>
            <a:gdLst>
              <a:gd name="connsiteX0" fmla="*/ -20 w 4496656"/>
              <a:gd name="connsiteY0" fmla="*/ 209071 h 209316"/>
              <a:gd name="connsiteX1" fmla="*/ 1119454 w 4496656"/>
              <a:gd name="connsiteY1" fmla="*/ 54099 h 209316"/>
              <a:gd name="connsiteX2" fmla="*/ 1683429 w 4496656"/>
              <a:gd name="connsiteY2" fmla="*/ 15236 h 209316"/>
              <a:gd name="connsiteX3" fmla="*/ 2248642 w 4496656"/>
              <a:gd name="connsiteY3" fmla="*/ -3 h 209316"/>
              <a:gd name="connsiteX4" fmla="*/ 2813951 w 4496656"/>
              <a:gd name="connsiteY4" fmla="*/ 10951 h 209316"/>
              <a:gd name="connsiteX5" fmla="*/ 2955112 w 4496656"/>
              <a:gd name="connsiteY5" fmla="*/ 17904 h 209316"/>
              <a:gd name="connsiteX6" fmla="*/ 3025692 w 4496656"/>
              <a:gd name="connsiteY6" fmla="*/ 21619 h 209316"/>
              <a:gd name="connsiteX7" fmla="*/ 3096177 w 4496656"/>
              <a:gd name="connsiteY7" fmla="*/ 26381 h 209316"/>
              <a:gd name="connsiteX8" fmla="*/ 3237242 w 4496656"/>
              <a:gd name="connsiteY8" fmla="*/ 35906 h 209316"/>
              <a:gd name="connsiteX9" fmla="*/ 3378117 w 4496656"/>
              <a:gd name="connsiteY9" fmla="*/ 47907 h 209316"/>
              <a:gd name="connsiteX10" fmla="*/ 4496638 w 4496656"/>
              <a:gd name="connsiteY10" fmla="*/ 208880 h 209316"/>
              <a:gd name="connsiteX11" fmla="*/ 3938949 w 4496656"/>
              <a:gd name="connsiteY11" fmla="*/ 117535 h 209316"/>
              <a:gd name="connsiteX12" fmla="*/ 3658723 w 4496656"/>
              <a:gd name="connsiteY12" fmla="*/ 82007 h 209316"/>
              <a:gd name="connsiteX13" fmla="*/ 3518134 w 4496656"/>
              <a:gd name="connsiteY13" fmla="*/ 67434 h 209316"/>
              <a:gd name="connsiteX14" fmla="*/ 3377545 w 4496656"/>
              <a:gd name="connsiteY14" fmla="*/ 54194 h 209316"/>
              <a:gd name="connsiteX15" fmla="*/ 3236766 w 4496656"/>
              <a:gd name="connsiteY15" fmla="*/ 42668 h 209316"/>
              <a:gd name="connsiteX16" fmla="*/ 3095796 w 4496656"/>
              <a:gd name="connsiteY16" fmla="*/ 33143 h 209316"/>
              <a:gd name="connsiteX17" fmla="*/ 3025311 w 4496656"/>
              <a:gd name="connsiteY17" fmla="*/ 28572 h 209316"/>
              <a:gd name="connsiteX18" fmla="*/ 2954731 w 4496656"/>
              <a:gd name="connsiteY18" fmla="*/ 25047 h 209316"/>
              <a:gd name="connsiteX19" fmla="*/ 2813570 w 4496656"/>
              <a:gd name="connsiteY19" fmla="*/ 18475 h 209316"/>
              <a:gd name="connsiteX20" fmla="*/ 2248642 w 4496656"/>
              <a:gd name="connsiteY20" fmla="*/ 8950 h 209316"/>
              <a:gd name="connsiteX21" fmla="*/ 1683810 w 4496656"/>
              <a:gd name="connsiteY21" fmla="*/ 22571 h 209316"/>
              <a:gd name="connsiteX22" fmla="*/ 1119930 w 4496656"/>
              <a:gd name="connsiteY22" fmla="*/ 59813 h 209316"/>
              <a:gd name="connsiteX23" fmla="*/ 557955 w 4496656"/>
              <a:gd name="connsiteY23" fmla="*/ 120678 h 209316"/>
              <a:gd name="connsiteX24" fmla="*/ -20 w 4496656"/>
              <a:gd name="connsiteY24" fmla="*/ 209071 h 20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96656" h="209316">
                <a:moveTo>
                  <a:pt x="-20" y="209071"/>
                </a:moveTo>
                <a:cubicBezTo>
                  <a:pt x="369550" y="135347"/>
                  <a:pt x="744073" y="88103"/>
                  <a:pt x="1119454" y="54099"/>
                </a:cubicBezTo>
                <a:cubicBezTo>
                  <a:pt x="1307096" y="37334"/>
                  <a:pt x="1495120" y="24000"/>
                  <a:pt x="1683429" y="15236"/>
                </a:cubicBezTo>
                <a:cubicBezTo>
                  <a:pt x="1871738" y="6474"/>
                  <a:pt x="2060142" y="1426"/>
                  <a:pt x="2248642" y="-3"/>
                </a:cubicBezTo>
                <a:cubicBezTo>
                  <a:pt x="2437142" y="-1432"/>
                  <a:pt x="2625547" y="3616"/>
                  <a:pt x="2813951" y="10951"/>
                </a:cubicBezTo>
                <a:lnTo>
                  <a:pt x="2955112" y="17904"/>
                </a:lnTo>
                <a:lnTo>
                  <a:pt x="3025692" y="21619"/>
                </a:lnTo>
                <a:lnTo>
                  <a:pt x="3096177" y="26381"/>
                </a:lnTo>
                <a:cubicBezTo>
                  <a:pt x="3143231" y="29619"/>
                  <a:pt x="3190284" y="32477"/>
                  <a:pt x="3237242" y="35906"/>
                </a:cubicBezTo>
                <a:lnTo>
                  <a:pt x="3378117" y="47907"/>
                </a:lnTo>
                <a:cubicBezTo>
                  <a:pt x="3753650" y="80855"/>
                  <a:pt x="4127058" y="134594"/>
                  <a:pt x="4496638" y="208880"/>
                </a:cubicBezTo>
                <a:cubicBezTo>
                  <a:pt x="4311472" y="174495"/>
                  <a:pt x="4125830" y="141729"/>
                  <a:pt x="3938949" y="117535"/>
                </a:cubicBezTo>
                <a:cubicBezTo>
                  <a:pt x="3845794" y="103533"/>
                  <a:pt x="3752164" y="93532"/>
                  <a:pt x="3658723" y="82007"/>
                </a:cubicBezTo>
                <a:cubicBezTo>
                  <a:pt x="3611956" y="76482"/>
                  <a:pt x="3564998" y="72482"/>
                  <a:pt x="3518134" y="67434"/>
                </a:cubicBezTo>
                <a:cubicBezTo>
                  <a:pt x="3471272" y="62385"/>
                  <a:pt x="3424504" y="57909"/>
                  <a:pt x="3377545" y="54194"/>
                </a:cubicBezTo>
                <a:lnTo>
                  <a:pt x="3236766" y="42668"/>
                </a:lnTo>
                <a:cubicBezTo>
                  <a:pt x="3189808" y="39049"/>
                  <a:pt x="3142754" y="36478"/>
                  <a:pt x="3095796" y="33143"/>
                </a:cubicBezTo>
                <a:lnTo>
                  <a:pt x="3025311" y="28572"/>
                </a:lnTo>
                <a:lnTo>
                  <a:pt x="2954731" y="25047"/>
                </a:lnTo>
                <a:lnTo>
                  <a:pt x="2813570" y="18475"/>
                </a:lnTo>
                <a:cubicBezTo>
                  <a:pt x="2625356" y="11684"/>
                  <a:pt x="2437047" y="8503"/>
                  <a:pt x="2248642" y="8950"/>
                </a:cubicBezTo>
                <a:cubicBezTo>
                  <a:pt x="2060238" y="9398"/>
                  <a:pt x="1871957" y="13932"/>
                  <a:pt x="1683810" y="22571"/>
                </a:cubicBezTo>
                <a:cubicBezTo>
                  <a:pt x="1495596" y="30762"/>
                  <a:pt x="1307668" y="43621"/>
                  <a:pt x="1119930" y="59813"/>
                </a:cubicBezTo>
                <a:cubicBezTo>
                  <a:pt x="932192" y="76006"/>
                  <a:pt x="744931" y="96199"/>
                  <a:pt x="557955" y="120678"/>
                </a:cubicBezTo>
                <a:cubicBezTo>
                  <a:pt x="370979" y="145158"/>
                  <a:pt x="184861" y="172590"/>
                  <a:pt x="-20" y="20907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0" name="任意多边形: 形状 17"/>
          <p:cNvSpPr/>
          <p:nvPr>
            <p:custDataLst>
              <p:tags r:id="rId14"/>
            </p:custDataLst>
          </p:nvPr>
        </p:nvSpPr>
        <p:spPr>
          <a:xfrm>
            <a:off x="5293360" y="6181726"/>
            <a:ext cx="1605280" cy="100330"/>
          </a:xfrm>
          <a:custGeom>
            <a:avLst/>
            <a:gdLst>
              <a:gd name="connsiteX0" fmla="*/ -20 w 962691"/>
              <a:gd name="connsiteY0" fmla="*/ 60048 h 60293"/>
              <a:gd name="connsiteX1" fmla="*/ -20 w 962691"/>
              <a:gd name="connsiteY1" fmla="*/ 56142 h 60293"/>
              <a:gd name="connsiteX2" fmla="*/ 56368 w 962691"/>
              <a:gd name="connsiteY2" fmla="*/ -246 h 60293"/>
              <a:gd name="connsiteX3" fmla="*/ 56464 w 962691"/>
              <a:gd name="connsiteY3" fmla="*/ -246 h 60293"/>
              <a:gd name="connsiteX4" fmla="*/ 906284 w 962691"/>
              <a:gd name="connsiteY4" fmla="*/ -246 h 60293"/>
              <a:gd name="connsiteX5" fmla="*/ 962672 w 962691"/>
              <a:gd name="connsiteY5" fmla="*/ 56142 h 60293"/>
              <a:gd name="connsiteX6" fmla="*/ 962672 w 962691"/>
              <a:gd name="connsiteY6" fmla="*/ 56142 h 60293"/>
              <a:gd name="connsiteX7" fmla="*/ -20 w 962691"/>
              <a:gd name="connsiteY7" fmla="*/ 60048 h 6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2691" h="60293">
                <a:moveTo>
                  <a:pt x="-20" y="60048"/>
                </a:moveTo>
                <a:lnTo>
                  <a:pt x="-20" y="56142"/>
                </a:lnTo>
                <a:cubicBezTo>
                  <a:pt x="-20" y="24995"/>
                  <a:pt x="25222" y="-246"/>
                  <a:pt x="56368" y="-246"/>
                </a:cubicBezTo>
                <a:cubicBezTo>
                  <a:pt x="56397" y="-246"/>
                  <a:pt x="56435" y="-246"/>
                  <a:pt x="56464" y="-246"/>
                </a:cubicBezTo>
                <a:lnTo>
                  <a:pt x="906284" y="-246"/>
                </a:lnTo>
                <a:cubicBezTo>
                  <a:pt x="937431" y="-246"/>
                  <a:pt x="962672" y="24995"/>
                  <a:pt x="962672" y="56142"/>
                </a:cubicBezTo>
                <a:lnTo>
                  <a:pt x="962672" y="56142"/>
                </a:lnTo>
                <a:cubicBezTo>
                  <a:pt x="962672" y="56142"/>
                  <a:pt x="446798" y="34425"/>
                  <a:pt x="-20" y="6004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1" name="任意多边形: 形状 23"/>
          <p:cNvSpPr/>
          <p:nvPr>
            <p:custDataLst>
              <p:tags r:id="rId15"/>
            </p:custDataLst>
          </p:nvPr>
        </p:nvSpPr>
        <p:spPr>
          <a:xfrm>
            <a:off x="1638300" y="4785361"/>
            <a:ext cx="2219960" cy="1694815"/>
          </a:xfrm>
          <a:custGeom>
            <a:avLst/>
            <a:gdLst>
              <a:gd name="connsiteX0" fmla="*/ 127856 w 2349131"/>
              <a:gd name="connsiteY0" fmla="*/ 1521 h 4964165"/>
              <a:gd name="connsiteX1" fmla="*/ 1733 w 2349131"/>
              <a:gd name="connsiteY1" fmla="*/ 88708 h 4964165"/>
              <a:gd name="connsiteX2" fmla="*/ -30 w 2349131"/>
              <a:gd name="connsiteY2" fmla="*/ 108180 h 4964165"/>
              <a:gd name="connsiteX3" fmla="*/ -30 w 2349131"/>
              <a:gd name="connsiteY3" fmla="*/ 4855562 h 4964165"/>
              <a:gd name="connsiteX4" fmla="*/ 108799 w 2349131"/>
              <a:gd name="connsiteY4" fmla="*/ 4963905 h 4964165"/>
              <a:gd name="connsiteX5" fmla="*/ 126628 w 2349131"/>
              <a:gd name="connsiteY5" fmla="*/ 4962396 h 4964165"/>
              <a:gd name="connsiteX6" fmla="*/ 2205778 w 2349131"/>
              <a:gd name="connsiteY6" fmla="*/ 4697503 h 4964165"/>
              <a:gd name="connsiteX7" fmla="*/ 2349102 w 2349131"/>
              <a:gd name="connsiteY7" fmla="*/ 4540672 h 4964165"/>
              <a:gd name="connsiteX8" fmla="*/ 2349102 w 2349131"/>
              <a:gd name="connsiteY8" fmla="*/ 431315 h 4964165"/>
              <a:gd name="connsiteX9" fmla="*/ 2205603 w 2349131"/>
              <a:gd name="connsiteY9" fmla="*/ 274660 h 4964165"/>
              <a:gd name="connsiteX10" fmla="*/ 127856 w 2349131"/>
              <a:gd name="connsiteY10" fmla="*/ 1521 h 4964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345" h="2553">
                <a:moveTo>
                  <a:pt x="0" y="0"/>
                </a:moveTo>
                <a:lnTo>
                  <a:pt x="3345" y="0"/>
                </a:lnTo>
                <a:lnTo>
                  <a:pt x="3345" y="1950"/>
                </a:lnTo>
                <a:cubicBezTo>
                  <a:pt x="3345" y="2066"/>
                  <a:pt x="3256" y="2162"/>
                  <a:pt x="3141" y="2173"/>
                </a:cubicBezTo>
                <a:cubicBezTo>
                  <a:pt x="2182" y="2256"/>
                  <a:pt x="1190" y="2379"/>
                  <a:pt x="180" y="2550"/>
                </a:cubicBezTo>
                <a:cubicBezTo>
                  <a:pt x="172" y="2552"/>
                  <a:pt x="163" y="2553"/>
                  <a:pt x="155" y="2553"/>
                </a:cubicBezTo>
                <a:cubicBezTo>
                  <a:pt x="70" y="2553"/>
                  <a:pt x="0" y="2484"/>
                  <a:pt x="0" y="239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40000">
                <a:schemeClr val="accent1">
                  <a:alpha val="30000"/>
                </a:schemeClr>
              </a:gs>
              <a:gs pos="0">
                <a:schemeClr val="accent1">
                  <a:alpha val="0"/>
                </a:schemeClr>
              </a:gs>
              <a:gs pos="73000">
                <a:schemeClr val="accent1"/>
              </a:gs>
            </a:gsLst>
            <a:lin ang="5400000" scaled="0"/>
          </a:gradFill>
          <a:ln w="1440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2" name="任意多边形: 形状 24"/>
          <p:cNvSpPr/>
          <p:nvPr>
            <p:custDataLst>
              <p:tags r:id="rId16"/>
            </p:custDataLst>
          </p:nvPr>
        </p:nvSpPr>
        <p:spPr>
          <a:xfrm>
            <a:off x="3911600" y="4798696"/>
            <a:ext cx="2163445" cy="1406525"/>
          </a:xfrm>
          <a:custGeom>
            <a:avLst/>
            <a:gdLst>
              <a:gd name="connsiteX0" fmla="*/ -30 w 2289661"/>
              <a:gd name="connsiteY0" fmla="*/ 126958 h 4369040"/>
              <a:gd name="connsiteX1" fmla="*/ -30 w 2289661"/>
              <a:gd name="connsiteY1" fmla="*/ 4241578 h 4369040"/>
              <a:gd name="connsiteX2" fmla="*/ 127136 w 2289661"/>
              <a:gd name="connsiteY2" fmla="*/ 4368780 h 4369040"/>
              <a:gd name="connsiteX3" fmla="*/ 136803 w 2289661"/>
              <a:gd name="connsiteY3" fmla="*/ 4368412 h 4369040"/>
              <a:gd name="connsiteX4" fmla="*/ 2163150 w 2289661"/>
              <a:gd name="connsiteY4" fmla="*/ 4290171 h 4369040"/>
              <a:gd name="connsiteX5" fmla="*/ 2289632 w 2289661"/>
              <a:gd name="connsiteY5" fmla="*/ 4162987 h 4369040"/>
              <a:gd name="connsiteX6" fmla="*/ 2289632 w 2289661"/>
              <a:gd name="connsiteY6" fmla="*/ 213444 h 4369040"/>
              <a:gd name="connsiteX7" fmla="*/ 2163500 w 2289661"/>
              <a:gd name="connsiteY7" fmla="*/ 86260 h 4369040"/>
              <a:gd name="connsiteX8" fmla="*/ 136803 w 2289661"/>
              <a:gd name="connsiteY8" fmla="*/ 126 h 4369040"/>
              <a:gd name="connsiteX9" fmla="*/ 356 w 2289661"/>
              <a:gd name="connsiteY9" fmla="*/ 116924 h 4369040"/>
              <a:gd name="connsiteX10" fmla="*/ -30 w 2289661"/>
              <a:gd name="connsiteY10" fmla="*/ 126958 h 436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61" h="2120">
                <a:moveTo>
                  <a:pt x="0" y="0"/>
                </a:moveTo>
                <a:lnTo>
                  <a:pt x="3261" y="0"/>
                </a:lnTo>
                <a:lnTo>
                  <a:pt x="3261" y="1827"/>
                </a:lnTo>
                <a:cubicBezTo>
                  <a:pt x="3261" y="1926"/>
                  <a:pt x="3181" y="2007"/>
                  <a:pt x="3081" y="2008"/>
                </a:cubicBezTo>
                <a:cubicBezTo>
                  <a:pt x="2172" y="2011"/>
                  <a:pt x="1204" y="2044"/>
                  <a:pt x="195" y="2119"/>
                </a:cubicBezTo>
                <a:cubicBezTo>
                  <a:pt x="190" y="2119"/>
                  <a:pt x="186" y="2120"/>
                  <a:pt x="181" y="2120"/>
                </a:cubicBezTo>
                <a:cubicBezTo>
                  <a:pt x="81" y="2120"/>
                  <a:pt x="0" y="2039"/>
                  <a:pt x="0" y="193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40000">
                <a:schemeClr val="accent1">
                  <a:alpha val="30000"/>
                </a:schemeClr>
              </a:gs>
              <a:gs pos="0">
                <a:schemeClr val="accent1">
                  <a:alpha val="0"/>
                </a:schemeClr>
              </a:gs>
              <a:gs pos="73000">
                <a:schemeClr val="accent1"/>
              </a:gs>
            </a:gsLst>
            <a:lin ang="5400000" scaled="0"/>
          </a:gradFill>
          <a:ln w="1440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3" name="任意多边形: 形状 25"/>
          <p:cNvSpPr/>
          <p:nvPr>
            <p:custDataLst>
              <p:tags r:id="rId17"/>
            </p:custDataLst>
          </p:nvPr>
        </p:nvSpPr>
        <p:spPr>
          <a:xfrm>
            <a:off x="6143625" y="4798061"/>
            <a:ext cx="2157095" cy="1407795"/>
          </a:xfrm>
          <a:custGeom>
            <a:avLst/>
            <a:gdLst>
              <a:gd name="connsiteX0" fmla="*/ -30 w 2282820"/>
              <a:gd name="connsiteY0" fmla="*/ 217514 h 4362585"/>
              <a:gd name="connsiteX1" fmla="*/ -30 w 2282820"/>
              <a:gd name="connsiteY1" fmla="*/ 4144603 h 4362585"/>
              <a:gd name="connsiteX2" fmla="*/ 137154 w 2282820"/>
              <a:gd name="connsiteY2" fmla="*/ 4282839 h 4362585"/>
              <a:gd name="connsiteX3" fmla="*/ 2134556 w 2282820"/>
              <a:gd name="connsiteY3" fmla="*/ 4361956 h 4362585"/>
              <a:gd name="connsiteX4" fmla="*/ 2282422 w 2282820"/>
              <a:gd name="connsiteY4" fmla="*/ 4234088 h 4362585"/>
              <a:gd name="connsiteX5" fmla="*/ 2282791 w 2282820"/>
              <a:gd name="connsiteY5" fmla="*/ 4224071 h 4362585"/>
              <a:gd name="connsiteX6" fmla="*/ 2282791 w 2282820"/>
              <a:gd name="connsiteY6" fmla="*/ 138046 h 4362585"/>
              <a:gd name="connsiteX7" fmla="*/ 2144274 w 2282820"/>
              <a:gd name="connsiteY7" fmla="*/ -260 h 4362585"/>
              <a:gd name="connsiteX8" fmla="*/ 2133678 w 2282820"/>
              <a:gd name="connsiteY8" fmla="*/ 161 h 4362585"/>
              <a:gd name="connsiteX9" fmla="*/ 137504 w 2282820"/>
              <a:gd name="connsiteY9" fmla="*/ 79278 h 4362585"/>
              <a:gd name="connsiteX10" fmla="*/ -30 w 2282820"/>
              <a:gd name="connsiteY10" fmla="*/ 217514 h 4362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51" h="2121">
                <a:moveTo>
                  <a:pt x="0" y="0"/>
                </a:moveTo>
                <a:lnTo>
                  <a:pt x="3251" y="0"/>
                </a:lnTo>
                <a:lnTo>
                  <a:pt x="3251" y="1924"/>
                </a:lnTo>
                <a:cubicBezTo>
                  <a:pt x="3251" y="1928"/>
                  <a:pt x="3251" y="1933"/>
                  <a:pt x="3250" y="1938"/>
                </a:cubicBezTo>
                <a:cubicBezTo>
                  <a:pt x="3243" y="2046"/>
                  <a:pt x="3148" y="2128"/>
                  <a:pt x="3040" y="2120"/>
                </a:cubicBezTo>
                <a:cubicBezTo>
                  <a:pt x="2198" y="2059"/>
                  <a:pt x="1240" y="2014"/>
                  <a:pt x="195" y="2007"/>
                </a:cubicBezTo>
                <a:cubicBezTo>
                  <a:pt x="87" y="2007"/>
                  <a:pt x="0" y="1919"/>
                  <a:pt x="0" y="1811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40000">
                <a:schemeClr val="accent1">
                  <a:alpha val="30000"/>
                </a:schemeClr>
              </a:gs>
              <a:gs pos="0">
                <a:schemeClr val="accent1">
                  <a:alpha val="0"/>
                </a:schemeClr>
              </a:gs>
              <a:gs pos="73000">
                <a:schemeClr val="accent1"/>
              </a:gs>
            </a:gsLst>
            <a:lin ang="5400000" scaled="0"/>
          </a:gradFill>
          <a:ln w="1440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4" name="任意多边形: 形状 26"/>
          <p:cNvSpPr/>
          <p:nvPr>
            <p:custDataLst>
              <p:tags r:id="rId18"/>
            </p:custDataLst>
          </p:nvPr>
        </p:nvSpPr>
        <p:spPr>
          <a:xfrm>
            <a:off x="8360410" y="4785361"/>
            <a:ext cx="2238375" cy="1696720"/>
          </a:xfrm>
          <a:custGeom>
            <a:avLst/>
            <a:gdLst>
              <a:gd name="connsiteX0" fmla="*/ 2239813 w 2367903"/>
              <a:gd name="connsiteY0" fmla="*/ 1529 h 4963969"/>
              <a:gd name="connsiteX1" fmla="*/ 143646 w 2367903"/>
              <a:gd name="connsiteY1" fmla="*/ 282211 h 4963969"/>
              <a:gd name="connsiteX2" fmla="*/ -28 w 2367903"/>
              <a:gd name="connsiteY2" fmla="*/ 440094 h 4963969"/>
              <a:gd name="connsiteX3" fmla="*/ -28 w 2367903"/>
              <a:gd name="connsiteY3" fmla="*/ 4547697 h 4963969"/>
              <a:gd name="connsiteX4" fmla="*/ 140312 w 2367903"/>
              <a:gd name="connsiteY4" fmla="*/ 4699967 h 4963969"/>
              <a:gd name="connsiteX5" fmla="*/ 2240690 w 2367903"/>
              <a:gd name="connsiteY5" fmla="*/ 4962054 h 4963969"/>
              <a:gd name="connsiteX6" fmla="*/ 2366242 w 2367903"/>
              <a:gd name="connsiteY6" fmla="*/ 4874042 h 4963969"/>
              <a:gd name="connsiteX7" fmla="*/ 2367874 w 2367903"/>
              <a:gd name="connsiteY7" fmla="*/ 4855219 h 4963969"/>
              <a:gd name="connsiteX8" fmla="*/ 2367874 w 2367903"/>
              <a:gd name="connsiteY8" fmla="*/ 108013 h 4963969"/>
              <a:gd name="connsiteX9" fmla="*/ 2259320 w 2367903"/>
              <a:gd name="connsiteY9" fmla="*/ -260 h 4963969"/>
              <a:gd name="connsiteX10" fmla="*/ 2239813 w 2367903"/>
              <a:gd name="connsiteY10" fmla="*/ 1529 h 496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373" h="2556">
                <a:moveTo>
                  <a:pt x="0" y="0"/>
                </a:moveTo>
                <a:lnTo>
                  <a:pt x="3373" y="0"/>
                </a:lnTo>
                <a:lnTo>
                  <a:pt x="3373" y="2401"/>
                </a:lnTo>
                <a:cubicBezTo>
                  <a:pt x="3373" y="2410"/>
                  <a:pt x="3372" y="2419"/>
                  <a:pt x="3371" y="2428"/>
                </a:cubicBezTo>
                <a:cubicBezTo>
                  <a:pt x="3356" y="2512"/>
                  <a:pt x="3276" y="2568"/>
                  <a:pt x="3192" y="2553"/>
                </a:cubicBezTo>
                <a:cubicBezTo>
                  <a:pt x="2786" y="2481"/>
                  <a:pt x="1718" y="2308"/>
                  <a:pt x="200" y="2180"/>
                </a:cubicBezTo>
                <a:cubicBezTo>
                  <a:pt x="87" y="2171"/>
                  <a:pt x="0" y="2076"/>
                  <a:pt x="0" y="196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40000">
                <a:schemeClr val="accent1">
                  <a:alpha val="30000"/>
                </a:schemeClr>
              </a:gs>
              <a:gs pos="0">
                <a:schemeClr val="accent1">
                  <a:alpha val="0"/>
                </a:schemeClr>
              </a:gs>
              <a:gs pos="73000">
                <a:schemeClr val="accent1"/>
              </a:gs>
            </a:gsLst>
            <a:lin ang="5400000" scaled="0"/>
          </a:gradFill>
          <a:ln w="1440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5" name="矩形 24"/>
          <p:cNvSpPr/>
          <p:nvPr>
            <p:custDataLst>
              <p:tags r:id="rId19"/>
            </p:custDataLst>
          </p:nvPr>
        </p:nvSpPr>
        <p:spPr>
          <a:xfrm>
            <a:off x="1778318" y="5861051"/>
            <a:ext cx="1939925" cy="42100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</a:rPr>
              <a:t>社科学院</a:t>
            </a:r>
            <a:endParaRPr lang="zh-CN" altLang="en-US" sz="1400" b="1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  <p:cxnSp>
        <p:nvCxnSpPr>
          <p:cNvPr id="26" name="直接连接符 25"/>
          <p:cNvCxnSpPr/>
          <p:nvPr>
            <p:custDataLst>
              <p:tags r:id="rId20"/>
            </p:custDataLst>
          </p:nvPr>
        </p:nvCxnSpPr>
        <p:spPr>
          <a:xfrm>
            <a:off x="2648903" y="5819776"/>
            <a:ext cx="198755" cy="0"/>
          </a:xfrm>
          <a:prstGeom prst="line">
            <a:avLst/>
          </a:prstGeom>
          <a:ln w="6350">
            <a:solidFill>
              <a:schemeClr val="lt1">
                <a:lumMod val="10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矩形 26"/>
          <p:cNvSpPr/>
          <p:nvPr>
            <p:custDataLst>
              <p:tags r:id="rId21"/>
            </p:custDataLst>
          </p:nvPr>
        </p:nvSpPr>
        <p:spPr>
          <a:xfrm>
            <a:off x="4011295" y="5706746"/>
            <a:ext cx="1939925" cy="42100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</a:rPr>
              <a:t>昌平龙岗</a:t>
            </a:r>
            <a:endParaRPr lang="zh-CN" altLang="en-US" sz="1400" b="1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  <p:cxnSp>
        <p:nvCxnSpPr>
          <p:cNvPr id="28" name="直接连接符 27"/>
          <p:cNvCxnSpPr/>
          <p:nvPr>
            <p:custDataLst>
              <p:tags r:id="rId22"/>
            </p:custDataLst>
          </p:nvPr>
        </p:nvCxnSpPr>
        <p:spPr>
          <a:xfrm>
            <a:off x="4881880" y="5665471"/>
            <a:ext cx="198755" cy="0"/>
          </a:xfrm>
          <a:prstGeom prst="line">
            <a:avLst/>
          </a:prstGeom>
          <a:ln w="6350">
            <a:solidFill>
              <a:schemeClr val="lt1">
                <a:lumMod val="10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9" name="矩形 28"/>
          <p:cNvSpPr/>
          <p:nvPr>
            <p:custDataLst>
              <p:tags r:id="rId23"/>
            </p:custDataLst>
          </p:nvPr>
        </p:nvSpPr>
        <p:spPr>
          <a:xfrm>
            <a:off x="6252210" y="5706746"/>
            <a:ext cx="1939925" cy="42100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</a:rPr>
              <a:t>昌平</a:t>
            </a:r>
            <a:r>
              <a:rPr lang="zh-CN" altLang="en-US" sz="14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</a:rPr>
              <a:t>南口</a:t>
            </a:r>
            <a:endParaRPr lang="zh-CN" altLang="en-US" sz="1400" b="1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  <p:cxnSp>
        <p:nvCxnSpPr>
          <p:cNvPr id="30" name="直接连接符 29"/>
          <p:cNvCxnSpPr/>
          <p:nvPr>
            <p:custDataLst>
              <p:tags r:id="rId24"/>
            </p:custDataLst>
          </p:nvPr>
        </p:nvCxnSpPr>
        <p:spPr>
          <a:xfrm>
            <a:off x="7122795" y="5665471"/>
            <a:ext cx="198755" cy="0"/>
          </a:xfrm>
          <a:prstGeom prst="line">
            <a:avLst/>
          </a:prstGeom>
          <a:ln w="6350">
            <a:solidFill>
              <a:schemeClr val="lt1">
                <a:lumMod val="10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矩形 30"/>
          <p:cNvSpPr/>
          <p:nvPr>
            <p:custDataLst>
              <p:tags r:id="rId25"/>
            </p:custDataLst>
          </p:nvPr>
        </p:nvSpPr>
        <p:spPr>
          <a:xfrm>
            <a:off x="8509635" y="5861051"/>
            <a:ext cx="1939925" cy="42100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</a:rPr>
              <a:t>丰台</a:t>
            </a:r>
            <a:endParaRPr lang="zh-CN" altLang="en-US" sz="1400" b="1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  <p:cxnSp>
        <p:nvCxnSpPr>
          <p:cNvPr id="32" name="直接连接符 31"/>
          <p:cNvCxnSpPr/>
          <p:nvPr>
            <p:custDataLst>
              <p:tags r:id="rId26"/>
            </p:custDataLst>
          </p:nvPr>
        </p:nvCxnSpPr>
        <p:spPr>
          <a:xfrm>
            <a:off x="9380220" y="5819776"/>
            <a:ext cx="198755" cy="0"/>
          </a:xfrm>
          <a:prstGeom prst="line">
            <a:avLst/>
          </a:prstGeom>
          <a:ln w="6350">
            <a:solidFill>
              <a:schemeClr val="lt1">
                <a:lumMod val="10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0195" y="1089025"/>
            <a:ext cx="11759565" cy="372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数实融合新引擎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· 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智创产业新未来</a:t>
            </a:r>
            <a:r>
              <a:rPr lang="en-US" altLang="zh-CN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——</a:t>
            </a:r>
            <a:r>
              <a:rPr lang="zh-CN" altLang="en-US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Lantinghei SC Extralight" panose="02000000000000000000" charset="-122"/>
                <a:sym typeface="+mn-ea"/>
              </a:rPr>
              <a:t>大模型驱动数字中国建设</a:t>
            </a:r>
            <a:endParaRPr lang="zh-CN" altLang="en-US" b="1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Lantinghei SC Extralight" panose="02000000000000000000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0400" y="249556"/>
            <a:ext cx="7603490" cy="478155"/>
          </a:xfrm>
        </p:spPr>
        <p:txBody>
          <a:bodyPr wrap="square"/>
          <a:lstStyle/>
          <a:p>
            <a:r>
              <a:rPr lang="zh-CN" altLang="en-US" dirty="0">
                <a:sym typeface="+mn-ea"/>
              </a:rPr>
              <a:t>班级特色</a:t>
            </a:r>
            <a:r>
              <a:rPr lang="en-US" altLang="zh-CN" dirty="0">
                <a:sym typeface="+mn-ea"/>
              </a:rPr>
              <a:t>4: </a:t>
            </a:r>
            <a:r>
              <a:rPr dirty="0">
                <a:sym typeface="+mn-ea"/>
              </a:rPr>
              <a:t>雁行带动</a:t>
            </a:r>
            <a:r>
              <a:rPr dirty="0">
                <a:sym typeface="+mn-ea"/>
              </a:rPr>
              <a:t>雁群</a:t>
            </a:r>
            <a:endParaRPr dirty="0">
              <a:sym typeface="+mn-ea"/>
            </a:endParaRPr>
          </a:p>
        </p:txBody>
      </p:sp>
      <p:pic>
        <p:nvPicPr>
          <p:cNvPr id="3" name="图片 8" descr="南口特支合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195" y="1680210"/>
            <a:ext cx="6679565" cy="5007610"/>
          </a:xfrm>
          <a:prstGeom prst="rect">
            <a:avLst/>
          </a:prstGeom>
        </p:spPr>
      </p:pic>
      <p:pic>
        <p:nvPicPr>
          <p:cNvPr id="4" name="图片 9" descr="/Users/djh/Library/Containers/com.kingsoft.wpsoffice.mac/Data/tmp/picturecompress_20250825142715/output_1.jpgoutput_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5810" y="1673225"/>
            <a:ext cx="2285365" cy="1714500"/>
          </a:xfrm>
          <a:prstGeom prst="rect">
            <a:avLst/>
          </a:prstGeom>
        </p:spPr>
      </p:pic>
      <p:pic>
        <p:nvPicPr>
          <p:cNvPr id="8" name="图片 10" descr="/Users/djh/Library/Containers/com.kingsoft.wpsoffice.mac/Data/tmp/picturecompress_20250825143448/output_1.jpgoutput_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6445" y="3599180"/>
            <a:ext cx="4841240" cy="3088640"/>
          </a:xfrm>
          <a:prstGeom prst="rect">
            <a:avLst/>
          </a:prstGeom>
        </p:spPr>
      </p:pic>
      <p:pic>
        <p:nvPicPr>
          <p:cNvPr id="10" name="图片 11" descr="/Users/djh/Library/Containers/com.kingsoft.wpsoffice.mac/Data/tmp/picturecompress_20250825145627/output_1.jpgoutput_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2320" y="1673225"/>
            <a:ext cx="2285365" cy="1713865"/>
          </a:xfrm>
          <a:prstGeom prst="rect">
            <a:avLst/>
          </a:prstGeom>
        </p:spPr>
      </p:pic>
      <p:pic>
        <p:nvPicPr>
          <p:cNvPr id="11" name="图片 10" descr="5199c32bfac4416c7f95eaad6bac230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6605" y="2787015"/>
            <a:ext cx="2280920" cy="128397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3" name="矩形 89"/>
          <p:cNvSpPr txBox="1"/>
          <p:nvPr>
            <p:custDataLst>
              <p:tags r:id="rId8"/>
            </p:custDataLst>
          </p:nvPr>
        </p:nvSpPr>
        <p:spPr>
          <a:xfrm>
            <a:off x="353695" y="1772285"/>
            <a:ext cx="137033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特支</a:t>
            </a:r>
            <a:r>
              <a:rPr lang="zh-CN" altLang="en-US" spc="0" dirty="0">
                <a:sym typeface="+mn-ea"/>
              </a:rPr>
              <a:t>参观</a:t>
            </a:r>
            <a:endParaRPr lang="zh-CN" altLang="en-US" spc="0" dirty="0">
              <a:sym typeface="+mn-ea"/>
            </a:endParaRPr>
          </a:p>
        </p:txBody>
      </p:sp>
      <p:sp>
        <p:nvSpPr>
          <p:cNvPr id="34" name="矩形 89"/>
          <p:cNvSpPr txBox="1"/>
          <p:nvPr>
            <p:custDataLst>
              <p:tags r:id="rId9"/>
            </p:custDataLst>
          </p:nvPr>
        </p:nvSpPr>
        <p:spPr>
          <a:xfrm>
            <a:off x="7202170" y="1767205"/>
            <a:ext cx="137033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政府</a:t>
            </a:r>
            <a:r>
              <a:rPr lang="zh-CN" altLang="en-US" spc="0" dirty="0">
                <a:sym typeface="+mn-ea"/>
              </a:rPr>
              <a:t>座谈</a:t>
            </a:r>
            <a:endParaRPr lang="zh-CN" altLang="en-US" spc="0" dirty="0">
              <a:sym typeface="+mn-ea"/>
            </a:endParaRPr>
          </a:p>
        </p:txBody>
      </p:sp>
      <p:sp>
        <p:nvSpPr>
          <p:cNvPr id="35" name="矩形 89"/>
          <p:cNvSpPr txBox="1"/>
          <p:nvPr>
            <p:custDataLst>
              <p:tags r:id="rId10"/>
            </p:custDataLst>
          </p:nvPr>
        </p:nvSpPr>
        <p:spPr>
          <a:xfrm>
            <a:off x="9791065" y="1767205"/>
            <a:ext cx="137033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基地</a:t>
            </a:r>
            <a:r>
              <a:rPr lang="zh-CN" altLang="en-US" spc="0" dirty="0">
                <a:sym typeface="+mn-ea"/>
              </a:rPr>
              <a:t>参观</a:t>
            </a:r>
            <a:endParaRPr lang="zh-CN" altLang="en-US" spc="0" dirty="0">
              <a:sym typeface="+mn-ea"/>
            </a:endParaRPr>
          </a:p>
        </p:txBody>
      </p:sp>
      <p:sp>
        <p:nvSpPr>
          <p:cNvPr id="36" name="矩形 89"/>
          <p:cNvSpPr txBox="1"/>
          <p:nvPr>
            <p:custDataLst>
              <p:tags r:id="rId11"/>
            </p:custDataLst>
          </p:nvPr>
        </p:nvSpPr>
        <p:spPr>
          <a:xfrm>
            <a:off x="10490835" y="6233795"/>
            <a:ext cx="1370330" cy="366395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企业</a:t>
            </a:r>
            <a:r>
              <a:rPr lang="zh-CN" altLang="en-US" spc="0" dirty="0">
                <a:sym typeface="+mn-ea"/>
              </a:rPr>
              <a:t>参观</a:t>
            </a:r>
            <a:endParaRPr lang="zh-CN" altLang="en-US" spc="0" dirty="0">
              <a:sym typeface="+mn-ea"/>
            </a:endParaRPr>
          </a:p>
        </p:txBody>
      </p:sp>
      <p:sp>
        <p:nvSpPr>
          <p:cNvPr id="37" name="矩形 89"/>
          <p:cNvSpPr txBox="1"/>
          <p:nvPr>
            <p:custDataLst>
              <p:tags r:id="rId12"/>
            </p:custDataLst>
          </p:nvPr>
        </p:nvSpPr>
        <p:spPr>
          <a:xfrm>
            <a:off x="8458835" y="3429000"/>
            <a:ext cx="942340" cy="565150"/>
          </a:xfrm>
          <a:prstGeom prst="rect">
            <a:avLst/>
          </a:prstGeom>
          <a:pattFill prst="dkUpDiag">
            <a:fgClr>
              <a:srgbClr val="E8E2FF"/>
            </a:fgClr>
            <a:bgClr>
              <a:sysClr val="window" lastClr="FFFFFF"/>
            </a:bgClr>
          </a:pattFill>
          <a:ln>
            <a:noFill/>
          </a:ln>
        </p:spPr>
        <p:txBody>
          <a:bodyPr vert="horz" wrap="square" rtlCol="0" anchor="ctr" anchorCtr="0">
            <a:noAutofit/>
          </a:bodyPr>
          <a:lstStyle>
            <a:defPPr>
              <a:defRPr lang="zh-CN"/>
            </a:defPPr>
            <a:lvl1pPr marR="0" lvl="0" indent="0" algn="just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1" i="0" u="none" strike="noStrike" kern="0" cap="none" spc="150" normalizeH="0" baseline="0">
                <a:ln>
                  <a:noFill/>
                </a:ln>
                <a:solidFill>
                  <a:srgbClr val="66077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lvl="0" indent="-285750" algn="l">
              <a:buFont typeface="Wingdings" panose="05000000000000000000" charset="0"/>
              <a:buChar char="n"/>
            </a:pPr>
            <a:r>
              <a:rPr lang="zh-CN" altLang="en-US" spc="0" dirty="0">
                <a:sym typeface="+mn-ea"/>
              </a:rPr>
              <a:t>视频</a:t>
            </a:r>
            <a:r>
              <a:rPr lang="zh-CN" altLang="en-US" spc="0" dirty="0">
                <a:sym typeface="+mn-ea"/>
              </a:rPr>
              <a:t>拍摄</a:t>
            </a:r>
            <a:endParaRPr lang="zh-CN" altLang="en-US" spc="0" dirty="0"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0">
        <p159:morph option="byObject"/>
      </p:transition>
    </mc:Choice>
    <mc:Fallback>
      <p:transition>
        <p:fade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0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ags/tag11.xml><?xml version="1.0" encoding="utf-8"?>
<p:tagLst xmlns:p="http://schemas.openxmlformats.org/presentationml/2006/main">
  <p:tag name="TABLE_ENDDRAG_ORIGIN_RECT" val="443*130"/>
  <p:tag name="TABLE_ENDDRAG_RECT" val="28*396*443*130"/>
</p:tagLst>
</file>

<file path=ppt/tags/tag12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1302*62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4_1"/>
  <p:tag name="KSO_WM_UNIT_ID" val="diagram20230969_3*l_h_d*1_4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PICID" val="{44e77853-1ede-4098-8b47-54eb44f76d40}"/>
  <p:tag name="KSO_WM_UNIT_PICTURE_SUBTYPE" val="b"/>
  <p:tag name="KSO_WM_UNIT_LINE_FORE_SCHEMECOLOR_INDEX" val="5"/>
  <p:tag name="KSO_WM_UNIT_LINE_FILL_TYPE" val="2"/>
  <p:tag name="KSO_WM_UNIT_USESOURCEFORMAT_APPLY" val="0"/>
</p:tagLst>
</file>

<file path=ppt/tags/tag3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1302*61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1_1"/>
  <p:tag name="KSO_WM_UNIT_ID" val="diagram20230969_3*l_h_d*1_1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PICID" val="{6f15f2b9-aa72-4de9-a8db-176a1bb23941}"/>
  <p:tag name="KSO_WM_UNIT_PICTURE_SUBTYPE" val="b"/>
  <p:tag name="KSO_WM_UNIT_LINE_FORE_SCHEMECOLOR_INDEX" val="5"/>
  <p:tag name="KSO_WM_UNIT_LINE_FILL_TYPE" val="2"/>
  <p:tag name="KSO_WM_UNIT_USESOURCEFORMAT_APPLY" val="0"/>
</p:tagLst>
</file>

<file path=ppt/tags/tag3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1146*60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2_1"/>
  <p:tag name="KSO_WM_UNIT_ID" val="diagram20230969_3*l_h_d*1_2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PICID" val="{8b50d870-712d-4c87-83b1-8317f277cd7b}"/>
  <p:tag name="KSO_WM_UNIT_PICTURE_SUBTYPE" val="b"/>
  <p:tag name="KSO_WM_UNIT_LINE_FORE_SCHEMECOLOR_INDEX" val="5"/>
  <p:tag name="KSO_WM_UNIT_LINE_FILL_TYPE" val="2"/>
  <p:tag name="KSO_WM_UNIT_USESOURCEFORMAT_APPLY" val="0"/>
</p:tagLst>
</file>

<file path=ppt/tags/tag3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1144*59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3_1"/>
  <p:tag name="KSO_WM_UNIT_ID" val="diagram20230969_3*l_h_d*1_3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PICID" val="{71cd936f-eb6f-4969-8aae-c9ea1f9cb454}"/>
  <p:tag name="KSO_WM_UNIT_PICTURE_SUBTYPE" val="b"/>
  <p:tag name="KSO_WM_UNIT_LINE_FORE_SCHEMECOLOR_INDEX" val="5"/>
  <p:tag name="KSO_WM_UNIT_LINE_FILL_TYPE" val="2"/>
  <p:tag name="KSO_WM_UNIT_USESOURCEFORMAT_APPLY" val="0"/>
</p:tagLst>
</file>

<file path=ppt/tags/tag3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230969_3*l_i*1_1"/>
  <p:tag name="KSO_WM_TEMPLATE_CATEGORY" val="diagram"/>
  <p:tag name="KSO_WM_TEMPLATE_INDEX" val="20230969"/>
  <p:tag name="KSO_WM_UNIT_LAYERLEVEL" val="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0"/>
</p:tagLst>
</file>

<file path=ppt/tags/tag3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30969_3*l_i*1_2"/>
  <p:tag name="KSO_WM_TEMPLATE_CATEGORY" val="diagram"/>
  <p:tag name="KSO_WM_TEMPLATE_INDEX" val="20230969"/>
  <p:tag name="KSO_WM_UNIT_LAYERLEVEL" val="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0"/>
</p:tagLst>
</file>

<file path=ppt/tags/tag3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30969_3*l_i*1_3"/>
  <p:tag name="KSO_WM_TEMPLATE_CATEGORY" val="diagram"/>
  <p:tag name="KSO_WM_TEMPLATE_INDEX" val="20230969"/>
  <p:tag name="KSO_WM_UNIT_LAYERLEVEL" val="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0"/>
</p:tagLst>
</file>

<file path=ppt/tags/tag3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4"/>
  <p:tag name="KSO_WM_UNIT_ID" val="diagram20230969_3*l_i*1_4"/>
  <p:tag name="KSO_WM_TEMPLATE_CATEGORY" val="diagram"/>
  <p:tag name="KSO_WM_TEMPLATE_INDEX" val="20230969"/>
  <p:tag name="KSO_WM_UNIT_LAYERLEVEL" val="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0"/>
</p:tagLst>
</file>

<file path=ppt/tags/tag3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0969_3*l_h_i*1_1_2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gradient&quot;:[{&quot;brightness&quot;:0,&quot;colorType&quot;:1,&quot;foreColorIndex&quot;:5,&quot;pos&quot;:0.4000000059604645,&quot;transparency&quot;:0.699999988079071},{&quot;brightness&quot;:0,&quot;colorType&quot;:1,&quot;foreColorIndex&quot;:5,&quot;pos&quot;:0,&quot;transparency&quot;:1},{&quot;brightness&quot;:0,&quot;colorType&quot;:1,&quot;foreColorIndex&quot;:5,&quot;pos&quot;:0.7300000190734863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3"/>
  <p:tag name="KSO_WM_UNIT_TEXT_FILL_TYPE" val="1"/>
  <p:tag name="KSO_WM_UNIT_USESOURCEFORMAT_APPLY" val="0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0969_3*l_h_i*1_2_2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gradient&quot;:[{&quot;brightness&quot;:0,&quot;colorType&quot;:1,&quot;foreColorIndex&quot;:5,&quot;pos&quot;:0.4000000059604645,&quot;transparency&quot;:0.699999988079071},{&quot;brightness&quot;:0,&quot;colorType&quot;:1,&quot;foreColorIndex&quot;:5,&quot;pos&quot;:0,&quot;transparency&quot;:1},{&quot;brightness&quot;:0,&quot;colorType&quot;:1,&quot;foreColorIndex&quot;:5,&quot;pos&quot;:0.7300000190734863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3"/>
  <p:tag name="KSO_WM_UNIT_TEXT_FILL_TYPE" val="1"/>
  <p:tag name="KSO_WM_UNIT_USESOURCEFORMAT_APPLY" val="0"/>
</p:tagLst>
</file>

<file path=ppt/tags/tag4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30969_3*l_h_i*1_3_2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gradient&quot;:[{&quot;brightness&quot;:0,&quot;colorType&quot;:1,&quot;foreColorIndex&quot;:5,&quot;pos&quot;:0.4000000059604645,&quot;transparency&quot;:0.699999988079071},{&quot;brightness&quot;:0,&quot;colorType&quot;:1,&quot;foreColorIndex&quot;:5,&quot;pos&quot;:0,&quot;transparency&quot;:1},{&quot;brightness&quot;:0,&quot;colorType&quot;:1,&quot;foreColorIndex&quot;:5,&quot;pos&quot;:0.7300000190734863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3"/>
  <p:tag name="KSO_WM_UNIT_TEXT_FILL_TYPE" val="1"/>
  <p:tag name="KSO_WM_UNIT_USESOURCEFORMAT_APPLY" val="0"/>
</p:tagLst>
</file>

<file path=ppt/tags/tag4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2"/>
  <p:tag name="KSO_WM_UNIT_ID" val="diagram20230969_3*l_h_i*1_4_2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gradient&quot;:[{&quot;brightness&quot;:0,&quot;colorType&quot;:1,&quot;foreColorIndex&quot;:5,&quot;pos&quot;:0.4000000059604645,&quot;transparency&quot;:0.699999988079071},{&quot;brightness&quot;:0,&quot;colorType&quot;:1,&quot;foreColorIndex&quot;:5,&quot;pos&quot;:0,&quot;transparency&quot;:1},{&quot;brightness&quot;:0,&quot;colorType&quot;:1,&quot;foreColorIndex&quot;:5,&quot;pos&quot;:0.7300000190734863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3"/>
  <p:tag name="KSO_WM_UNIT_TEXT_FILL_TYPE" val="1"/>
  <p:tag name="KSO_WM_UNIT_USESOURCEFORMAT_APPLY" val="0"/>
</p:tagLst>
</file>

<file path=ppt/tags/tag4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0969_3*l_h_a*1_1_1"/>
  <p:tag name="KSO_WM_TEMPLATE_CATEGORY" val="diagram"/>
  <p:tag name="KSO_WM_TEMPLATE_INDEX" val="2023096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姓名"/>
  <p:tag name="KSO_WM_UNIT_TEXT_FILL_FORE_SCHEMECOLOR_INDEX" val="1"/>
  <p:tag name="KSO_WM_UNIT_TEXT_FILL_TYPE" val="1"/>
  <p:tag name="KSO_WM_UNIT_USESOURCEFORMAT_APPLY" val="0"/>
</p:tagLst>
</file>

<file path=ppt/tags/tag4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0969_3*l_h_i*1_1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2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2"/>
  <p:tag name="KSO_WM_UNIT_LINE_FILL_TYPE" val="2"/>
  <p:tag name="KSO_WM_UNIT_USESOURCEFORMAT_APPLY" val="0"/>
</p:tagLst>
</file>

<file path=ppt/tags/tag4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0969_3*l_h_a*1_2_1"/>
  <p:tag name="KSO_WM_TEMPLATE_CATEGORY" val="diagram"/>
  <p:tag name="KSO_WM_TEMPLATE_INDEX" val="2023096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姓名"/>
  <p:tag name="KSO_WM_UNIT_TEXT_FILL_FORE_SCHEMECOLOR_INDEX" val="1"/>
  <p:tag name="KSO_WM_UNIT_TEXT_FILL_TYPE" val="1"/>
  <p:tag name="KSO_WM_UNIT_USESOURCEFORMAT_APPLY" val="0"/>
</p:tagLst>
</file>

<file path=ppt/tags/tag4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0969_3*l_h_i*1_2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2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2"/>
  <p:tag name="KSO_WM_UNIT_LINE_FILL_TYPE" val="2"/>
  <p:tag name="KSO_WM_UNIT_USESOURCEFORMAT_APPLY" val="0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0969_3*l_h_a*1_3_1"/>
  <p:tag name="KSO_WM_TEMPLATE_CATEGORY" val="diagram"/>
  <p:tag name="KSO_WM_TEMPLATE_INDEX" val="2023096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姓名"/>
  <p:tag name="KSO_WM_UNIT_TEXT_FILL_FORE_SCHEMECOLOR_INDEX" val="1"/>
  <p:tag name="KSO_WM_UNIT_TEXT_FILL_TYPE" val="1"/>
  <p:tag name="KSO_WM_UNIT_USESOURCEFORMAT_APPLY" val="0"/>
</p:tagLst>
</file>

<file path=ppt/tags/tag4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30969_3*l_h_i*1_3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2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2"/>
  <p:tag name="KSO_WM_UNIT_LINE_FILL_TYPE" val="2"/>
  <p:tag name="KSO_WM_UNIT_USESOURCEFORMAT_APPLY" val="0"/>
</p:tagLst>
</file>

<file path=ppt/tags/tag4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0969_3*l_h_a*1_4_1"/>
  <p:tag name="KSO_WM_TEMPLATE_CATEGORY" val="diagram"/>
  <p:tag name="KSO_WM_TEMPLATE_INDEX" val="2023096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姓名"/>
  <p:tag name="KSO_WM_UNIT_TEXT_FILL_FORE_SCHEMECOLOR_INDEX" val="1"/>
  <p:tag name="KSO_WM_UNIT_TEXT_FILL_TYPE" val="1"/>
  <p:tag name="KSO_WM_UNIT_USESOURCEFORMAT_APPLY" val="0"/>
</p:tagLst>
</file>

<file path=ppt/tags/tag5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ags/tag5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30969_3*l_h_i*1_4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2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2"/>
  <p:tag name="KSO_WM_UNIT_LINE_FILL_TYPE" val="2"/>
  <p:tag name="KSO_WM_UNIT_USESOURCEFORMAT_APPLY" val="0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ISLIDE.GUIDESSETTING" val="{&quot;Id&quot;:null,&quot;Name&quot;:&quot;窄&quot;,&quot;HeaderHeight&quot;:10.0,&quot;FooterHeight&quot;:5.0,&quot;SideMargin&quot;:4.5,&quot;TopMargin&quot;:0.0,&quot;BottomMargin&quot;:0.0,&quot;IntervalMargin&quot;:1.0,&quot;SettingType&quot;:&quot;System&quot;}"/>
  <p:tag name="KSO_WPP_MARK_KEY" val="2206ce8c-572b-44fa-8ebd-282fa895b9ff"/>
  <p:tag name="COMMONDATA" val="eyJoZGlkIjoiOWE4MTZjOWZlNTg0YTZhNzY1YWZjNTNjZGQxM2RkMmYifQ==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ags/tag9.xml><?xml version="1.0" encoding="utf-8"?>
<p:tagLst xmlns:p="http://schemas.openxmlformats.org/presentationml/2006/main">
  <p:tag name="KSO_WM_BEAUTIFY_FLAG" val=""/>
  <p:tag name="KSO_WM_DIAGRAM_VIRTUALLY_FRAME" val="{&quot;height&quot;:341.95,&quot;left&quot;:22.85,&quot;top&quot;:122.5,&quot;width&quot;:925.95}"/>
</p:tagLst>
</file>

<file path=ppt/theme/theme1.xml><?xml version="1.0" encoding="utf-8"?>
<a:theme xmlns:a="http://schemas.openxmlformats.org/drawingml/2006/main" name="Office 主题​​">
  <a:themeElements>
    <a:clrScheme name="紫罗兰色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自定义 3">
      <a:majorFont>
        <a:latin typeface="Arial"/>
        <a:ea typeface="微软雅黑"/>
        <a:cs typeface=""/>
      </a:majorFont>
      <a:minorFont>
        <a:latin typeface="Arial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just">
          <a:lnSpc>
            <a:spcPct val="120000"/>
          </a:lnSpc>
          <a:defRPr dirty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紫罗兰色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自定义 3">
      <a:majorFont>
        <a:latin typeface="Arial"/>
        <a:ea typeface="微软雅黑"/>
        <a:cs typeface=""/>
      </a:majorFont>
      <a:minorFont>
        <a:latin typeface="Arial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just">
          <a:lnSpc>
            <a:spcPct val="120000"/>
          </a:lnSpc>
          <a:defRPr dirty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1644</Words>
  <Application>WPS 演示</Application>
  <PresentationFormat>宽屏</PresentationFormat>
  <Paragraphs>210</Paragraphs>
  <Slides>12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41" baseType="lpstr">
      <vt:lpstr>Arial</vt:lpstr>
      <vt:lpstr>宋体</vt:lpstr>
      <vt:lpstr>Wingdings</vt:lpstr>
      <vt:lpstr>等线</vt:lpstr>
      <vt:lpstr>微软雅黑</vt:lpstr>
      <vt:lpstr>Arial Narrow</vt:lpstr>
      <vt:lpstr>汉仪书宋二KW</vt:lpstr>
      <vt:lpstr>华文新魏</vt:lpstr>
      <vt:lpstr>Impact</vt:lpstr>
      <vt:lpstr>Prism</vt:lpstr>
      <vt:lpstr>微软雅黑 Light</vt:lpstr>
      <vt:lpstr>演示新手书</vt:lpstr>
      <vt:lpstr>苹方-简</vt:lpstr>
      <vt:lpstr>Times New Roman</vt:lpstr>
      <vt:lpstr>方正小标宋简体</vt:lpstr>
      <vt:lpstr>Wingdings</vt:lpstr>
      <vt:lpstr>Lantinghei SC Extralight</vt:lpstr>
      <vt:lpstr>Calibri</vt:lpstr>
      <vt:lpstr>Helvetica Neue</vt:lpstr>
      <vt:lpstr>宋体</vt:lpstr>
      <vt:lpstr>Arial Unicode MS</vt:lpstr>
      <vt:lpstr>宋体-简</vt:lpstr>
      <vt:lpstr>微软雅黑</vt:lpstr>
      <vt:lpstr>微软雅黑 Light</vt:lpstr>
      <vt:lpstr>方正小标宋简体</vt:lpstr>
      <vt:lpstr>等线</vt:lpstr>
      <vt:lpstr>Apple Color Emoji</vt:lpstr>
      <vt:lpstr>Office 主题​​</vt:lpstr>
      <vt:lpstr>1_Office 主题​​</vt:lpstr>
      <vt:lpstr>PowerPoint 演示文稿</vt:lpstr>
      <vt:lpstr>带班第二年，从探索到创新</vt:lpstr>
      <vt:lpstr>班级特色</vt:lpstr>
      <vt:lpstr>班级特色1: 党团班一体化发展</vt:lpstr>
      <vt:lpstr>班级特色2: 以人为本，五育并举</vt:lpstr>
      <vt:lpstr>班级特色2: 以人为本，五育并举</vt:lpstr>
      <vt:lpstr>班级特色2: 以人为本，五育并举</vt:lpstr>
      <vt:lpstr>班级特色3: 联学共建</vt:lpstr>
      <vt:lpstr>班级特色4: 雁行带动雁群</vt:lpstr>
      <vt:lpstr>班级获奖：笃行 ➡️ 卓越 ➡️ 甲级</vt:lpstr>
      <vt:lpstr>从以人为本 · 五育并举，到五育并举 ·  以人为本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aaa aaa</dc:creator>
  <cp:lastModifiedBy>杜晋华</cp:lastModifiedBy>
  <cp:revision>383</cp:revision>
  <dcterms:created xsi:type="dcterms:W3CDTF">2025-12-19T10:02:57Z</dcterms:created>
  <dcterms:modified xsi:type="dcterms:W3CDTF">2025-12-19T10:02:57Z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E311906E1989BDF3C6954469D3FA22A3_43</vt:lpwstr>
  </property>
  <property fmtid="{D5CDD505-2E9C-101B-9397-08002B2CF9AE}" pid="3" name="KSOProductBuildVer">
    <vt:lpwstr>2052-12.1.23540.23540</vt:lpwstr>
  </property>
</Properties>
</file>