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14"/>
  </p:handoutMasterIdLst>
  <p:sldIdLst>
    <p:sldId id="362" r:id="rId3"/>
    <p:sldId id="436" r:id="rId4"/>
    <p:sldId id="462" r:id="rId6"/>
    <p:sldId id="442" r:id="rId7"/>
    <p:sldId id="452" r:id="rId8"/>
    <p:sldId id="449" r:id="rId9"/>
    <p:sldId id="457" r:id="rId10"/>
    <p:sldId id="458" r:id="rId11"/>
    <p:sldId id="450" r:id="rId12"/>
    <p:sldId id="459" r:id="rId13"/>
  </p:sldIdLst>
  <p:sldSz cx="12192000" cy="6858000"/>
  <p:notesSz cx="6858000" cy="9144000"/>
  <p:embeddedFontLst>
    <p:embeddedFont>
      <p:font typeface="Arial Narrow" panose="020B0606020202030204" pitchFamily="34" charset="0"/>
      <p:regular r:id="rId19"/>
    </p:embeddedFont>
    <p:embeddedFont>
      <p:font typeface="Lantinghei SC Extralight" panose="02000000000000000000" charset="-122"/>
      <p:regular r:id="rId20"/>
    </p:embeddedFont>
    <p:embeddedFont>
      <p:font typeface="Calibri" panose="020F0502020204030204"/>
      <p:regular r:id="rId21"/>
    </p:embeddedFont>
  </p:embeddedFontLst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20" userDrawn="1">
          <p15:clr>
            <a:srgbClr val="A4A3A4"/>
          </p15:clr>
        </p15:guide>
        <p15:guide id="3" pos="326" userDrawn="1">
          <p15:clr>
            <a:srgbClr val="A4A3A4"/>
          </p15:clr>
        </p15:guide>
        <p15:guide id="4" pos="7301" userDrawn="1">
          <p15:clr>
            <a:srgbClr val="A4A3A4"/>
          </p15:clr>
        </p15:guide>
        <p15:guide id="5" orient="horz" pos="404" userDrawn="1">
          <p15:clr>
            <a:srgbClr val="A4A3A4"/>
          </p15:clr>
        </p15:guide>
        <p15:guide id="6" orient="horz" pos="458" userDrawn="1">
          <p15:clr>
            <a:srgbClr val="A4A3A4"/>
          </p15:clr>
        </p15:guide>
        <p15:guide id="7" orient="horz" pos="40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sy_c" initials="l" lastIdx="1" clrIdx="0"/>
  <p:cmAuthor id="2" name="Ludivine ." initials="L." lastIdx="1" clrIdx="1"/>
  <p:cmAuthor id="3" name="xy Pan" initials="xP" lastIdx="1" clrIdx="2"/>
  <p:cmAuthor id="4" name="魏 强强" initials="魏" lastIdx="20" clrIdx="3"/>
  <p:cmAuthor id="5" name="WPS_1679281038" initials="W" lastIdx="0" clrIdx="4"/>
  <p:cmAuthor id="6" name="WPS" initials="W" lastIdx="0" clrIdx="5"/>
  <p:cmAuthor id="7" name="作者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278F"/>
    <a:srgbClr val="833E99"/>
    <a:srgbClr val="BA69B8"/>
    <a:srgbClr val="7E59AB"/>
    <a:srgbClr val="9C46AB"/>
    <a:srgbClr val="74347F"/>
    <a:srgbClr val="E25C5C"/>
    <a:srgbClr val="F2B8B8"/>
    <a:srgbClr val="D22626"/>
    <a:srgbClr val="E2E2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39" autoAdjust="0"/>
    <p:restoredTop sz="96250" autoAdjust="0"/>
  </p:normalViewPr>
  <p:slideViewPr>
    <p:cSldViewPr snapToGrid="0" showGuides="1">
      <p:cViewPr varScale="1">
        <p:scale>
          <a:sx n="120" d="100"/>
          <a:sy n="120" d="100"/>
        </p:scale>
        <p:origin x="664" y="192"/>
      </p:cViewPr>
      <p:guideLst>
        <p:guide orient="horz" pos="2160"/>
        <p:guide pos="3720"/>
        <p:guide pos="326"/>
        <p:guide pos="7301"/>
        <p:guide orient="horz" pos="404"/>
        <p:guide orient="horz" pos="458"/>
        <p:guide orient="horz" pos="4068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65.xml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67840-85C2-4E84-BEC8-606D5A29CE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/>
          <p:cNvSpPr/>
          <p:nvPr userDrawn="1"/>
        </p:nvSpPr>
        <p:spPr>
          <a:xfrm>
            <a:off x="660400" y="394987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0">
                <a:schemeClr val="bg1">
                  <a:lumMod val="95000"/>
                  <a:alpha val="90000"/>
                </a:schemeClr>
              </a:gs>
              <a:gs pos="85000">
                <a:schemeClr val="bg1">
                  <a:alpha val="85000"/>
                </a:schemeClr>
              </a:gs>
            </a:gsLst>
            <a:lin ang="18900000" scaled="1"/>
            <a:tileRect/>
          </a:gradFill>
          <a:ln>
            <a:gradFill flip="none" rotWithShape="1">
              <a:gsLst>
                <a:gs pos="0">
                  <a:schemeClr val="accent1"/>
                </a:gs>
                <a:gs pos="85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/>
          <p:cNvSpPr/>
          <p:nvPr userDrawn="1"/>
        </p:nvSpPr>
        <p:spPr>
          <a:xfrm>
            <a:off x="1555845" y="160672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15000">
                <a:schemeClr val="bg1"/>
              </a:gs>
              <a:gs pos="100000">
                <a:schemeClr val="bg1">
                  <a:lumMod val="95000"/>
                  <a:alpha val="9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15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 userDrawn="1"/>
        </p:nvSpPr>
        <p:spPr>
          <a:xfrm>
            <a:off x="660400" y="1606725"/>
            <a:ext cx="10858500" cy="20253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0" tIns="36000" rIns="540000" bIns="36000" rtlCol="0" anchor="ctr"/>
          <a:lstStyle/>
          <a:p>
            <a:pPr indent="457200" algn="just">
              <a:lnSpc>
                <a:spcPct val="150000"/>
              </a:lnSpc>
            </a:pPr>
            <a:endParaRPr lang="zh-CN" altLang="en-US" spc="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3100" y="144780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3" name="图片占位符 2"/>
          <p:cNvSpPr>
            <a:spLocks noGrp="1"/>
          </p:cNvSpPr>
          <p:nvPr>
            <p:ph type="pic" sz="quarter" idx="14"/>
          </p:nvPr>
        </p:nvSpPr>
        <p:spPr>
          <a:xfrm>
            <a:off x="9188450" y="379095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4" name="梯形 3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5" name="梯形 3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1" name="组合 4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-19062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4370497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1" name="图片占位符 2"/>
          <p:cNvSpPr>
            <a:spLocks noGrp="1"/>
          </p:cNvSpPr>
          <p:nvPr>
            <p:ph type="pic" sz="quarter" idx="14"/>
          </p:nvPr>
        </p:nvSpPr>
        <p:spPr>
          <a:xfrm>
            <a:off x="6766754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2" name="图片占位符 2"/>
          <p:cNvSpPr>
            <a:spLocks noGrp="1"/>
          </p:cNvSpPr>
          <p:nvPr>
            <p:ph type="pic" sz="quarter" idx="15"/>
          </p:nvPr>
        </p:nvSpPr>
        <p:spPr>
          <a:xfrm>
            <a:off x="9163011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6" hasCustomPrompt="1"/>
          </p:nvPr>
        </p:nvSpPr>
        <p:spPr>
          <a:xfrm>
            <a:off x="4370496" y="5142534"/>
            <a:ext cx="2017403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5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6766754" y="5142534"/>
            <a:ext cx="2017404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</p:nvPr>
        </p:nvSpPr>
        <p:spPr>
          <a:xfrm>
            <a:off x="9163010" y="5142534"/>
            <a:ext cx="2017405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7" name="文本占位符 9"/>
          <p:cNvSpPr>
            <a:spLocks noGrp="1"/>
          </p:cNvSpPr>
          <p:nvPr>
            <p:ph type="body" sz="quarter" idx="19"/>
          </p:nvPr>
        </p:nvSpPr>
        <p:spPr>
          <a:xfrm>
            <a:off x="4362318" y="5745217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8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6766754" y="5740798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9171190" y="5736379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2" name="梯形 31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0" name="组合 4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3" name="图片 5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63857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205882" y="4286275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408559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5950584" y="4284206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153261" y="1505634"/>
            <a:ext cx="3365639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9688935" y="4281014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图片占位符 9"/>
          <p:cNvSpPr>
            <a:spLocks noGrp="1"/>
          </p:cNvSpPr>
          <p:nvPr userDrawn="1">
            <p:ph type="pic" sz="quarter" idx="13"/>
          </p:nvPr>
        </p:nvSpPr>
        <p:spPr>
          <a:xfrm>
            <a:off x="94932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9"/>
          <p:cNvSpPr>
            <a:spLocks noGrp="1"/>
          </p:cNvSpPr>
          <p:nvPr userDrawn="1">
            <p:ph type="pic" sz="quarter" idx="14"/>
          </p:nvPr>
        </p:nvSpPr>
        <p:spPr>
          <a:xfrm>
            <a:off x="4692650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9"/>
          <p:cNvSpPr>
            <a:spLocks noGrp="1"/>
          </p:cNvSpPr>
          <p:nvPr userDrawn="1">
            <p:ph type="pic" sz="quarter" idx="15"/>
          </p:nvPr>
        </p:nvSpPr>
        <p:spPr>
          <a:xfrm>
            <a:off x="843597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文本框 36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3" name="梯形 32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形状 4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9" name="组合 4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2" name="图片 5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300043" y="1640840"/>
            <a:ext cx="2235200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2"/>
          <p:cNvSpPr>
            <a:spLocks noGrp="1"/>
          </p:cNvSpPr>
          <p:nvPr>
            <p:ph type="pic" sz="quarter" idx="14"/>
          </p:nvPr>
        </p:nvSpPr>
        <p:spPr>
          <a:xfrm>
            <a:off x="3749302" y="1640629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2"/>
          <p:cNvSpPr>
            <a:spLocks noGrp="1"/>
          </p:cNvSpPr>
          <p:nvPr>
            <p:ph type="pic" sz="quarter" idx="15"/>
          </p:nvPr>
        </p:nvSpPr>
        <p:spPr>
          <a:xfrm>
            <a:off x="6217571" y="1640417"/>
            <a:ext cx="2235200" cy="223498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9" name="图片占位符 2"/>
          <p:cNvSpPr>
            <a:spLocks noGrp="1"/>
          </p:cNvSpPr>
          <p:nvPr>
            <p:ph type="pic" sz="quarter" idx="16"/>
          </p:nvPr>
        </p:nvSpPr>
        <p:spPr>
          <a:xfrm>
            <a:off x="8686189" y="1640207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503315" y="5442135"/>
            <a:ext cx="9427096" cy="39754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smtClean="0"/>
            </a:lvl1pPr>
            <a:lvl2pPr marL="228600" indent="0">
              <a:buNone/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0" name="任意形状 2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8" name="梯形 2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9" name="梯形 2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iṡḻiḑè"/>
          <p:cNvSpPr/>
          <p:nvPr/>
        </p:nvSpPr>
        <p:spPr>
          <a:xfrm>
            <a:off x="3791638" y="2233969"/>
            <a:ext cx="449038" cy="44903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 fontScale="70000" lnSpcReduction="20000"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28" name="ïṩ1ïďè"/>
          <p:cNvSpPr/>
          <p:nvPr/>
        </p:nvSpPr>
        <p:spPr>
          <a:xfrm>
            <a:off x="820036" y="4636762"/>
            <a:ext cx="684807" cy="684863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0" name="ïṡḷîḋé"/>
          <p:cNvSpPr/>
          <p:nvPr/>
        </p:nvSpPr>
        <p:spPr>
          <a:xfrm>
            <a:off x="1259465" y="4499236"/>
            <a:ext cx="1165702" cy="116579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31" name="îṧľïḋe"/>
          <p:cNvSpPr/>
          <p:nvPr/>
        </p:nvSpPr>
        <p:spPr>
          <a:xfrm>
            <a:off x="3028207" y="1821545"/>
            <a:ext cx="810078" cy="810145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831980" y="1819333"/>
            <a:ext cx="3595558" cy="359404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4"/>
          </p:nvPr>
        </p:nvSpPr>
        <p:spPr>
          <a:xfrm>
            <a:off x="5156940" y="1827809"/>
            <a:ext cx="6196860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2" name="任意形状 3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9" name="组合 28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3" name="组合 4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6" name="图片 4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6689558"/>
            <a:ext cx="12192000" cy="168442"/>
            <a:chOff x="0" y="6533147"/>
            <a:chExt cx="12192000" cy="324853"/>
          </a:xfrm>
        </p:grpSpPr>
        <p:sp>
          <p:nvSpPr>
            <p:cNvPr id="15" name="矩形 14"/>
            <p:cNvSpPr/>
            <p:nvPr/>
          </p:nvSpPr>
          <p:spPr>
            <a:xfrm>
              <a:off x="0" y="6533147"/>
              <a:ext cx="1900989" cy="324853"/>
            </a:xfrm>
            <a:prstGeom prst="rect">
              <a:avLst/>
            </a:prstGeom>
            <a:solidFill>
              <a:srgbClr val="D2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900989" y="6533147"/>
              <a:ext cx="10291011" cy="3248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7" name="Picture 6" descr="https://i1.mifile.cn/f/i/18/mibookair/13/index_cpu_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9" y="2319096"/>
            <a:ext cx="4976125" cy="25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147763" y="2501900"/>
            <a:ext cx="3436937" cy="20828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963533"/>
            <a:ext cx="0" cy="322468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9148" y="1963532"/>
            <a:ext cx="4368793" cy="1465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2458022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3349137"/>
            <a:ext cx="4368793" cy="1710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334913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1" name="直接连接符 40"/>
          <p:cNvCxnSpPr/>
          <p:nvPr userDrawn="1"/>
        </p:nvCxnSpPr>
        <p:spPr>
          <a:xfrm>
            <a:off x="6096000" y="2855941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 userDrawn="1"/>
        </p:nvCxnSpPr>
        <p:spPr>
          <a:xfrm>
            <a:off x="6096000" y="5326870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 userDrawn="1"/>
        </p:nvGrpSpPr>
        <p:grpSpPr>
          <a:xfrm>
            <a:off x="5832743" y="1400528"/>
            <a:ext cx="528432" cy="528432"/>
            <a:chOff x="4374557" y="1050396"/>
            <a:chExt cx="396324" cy="396324"/>
          </a:xfrm>
        </p:grpSpPr>
        <p:sp>
          <p:nvSpPr>
            <p:cNvPr id="44" name="圆: 空心 43"/>
            <p:cNvSpPr/>
            <p:nvPr/>
          </p:nvSpPr>
          <p:spPr>
            <a:xfrm>
              <a:off x="4374557" y="1050396"/>
              <a:ext cx="396324" cy="396324"/>
            </a:xfrm>
            <a:prstGeom prst="donut">
              <a:avLst>
                <a:gd name="adj" fmla="val 85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4572000" y="1248558"/>
              <a:ext cx="132919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V="1">
              <a:off x="4572000" y="1121569"/>
              <a:ext cx="0" cy="12699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06290" y="3454861"/>
            <a:ext cx="4381643" cy="14112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4"/>
          </p:nvPr>
        </p:nvSpPr>
        <p:spPr>
          <a:xfrm>
            <a:off x="1102104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51" name="图片占位符 9"/>
          <p:cNvSpPr>
            <a:spLocks noGrp="1"/>
          </p:cNvSpPr>
          <p:nvPr>
            <p:ph type="pic" sz="quarter" idx="15"/>
          </p:nvPr>
        </p:nvSpPr>
        <p:spPr>
          <a:xfrm>
            <a:off x="3286523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4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03021" y="3681979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5928870" y="2390954"/>
            <a:ext cx="316510" cy="316510"/>
            <a:chOff x="4767943" y="1679949"/>
            <a:chExt cx="769255" cy="769255"/>
          </a:xfrm>
        </p:grpSpPr>
        <p:sp>
          <p:nvSpPr>
            <p:cNvPr id="48" name="椭圆 4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 userDrawn="1"/>
        </p:nvGrpSpPr>
        <p:grpSpPr>
          <a:xfrm>
            <a:off x="5893609" y="4808857"/>
            <a:ext cx="316510" cy="316510"/>
            <a:chOff x="4767943" y="1679949"/>
            <a:chExt cx="769255" cy="769255"/>
          </a:xfrm>
        </p:grpSpPr>
        <p:sp>
          <p:nvSpPr>
            <p:cNvPr id="53" name="椭圆 52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58" name="梯形 5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9" name="梯形 5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60" name="梯形 5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1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62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任意形状 6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4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6" name="组合 65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7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9" name="图片 6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"/>
            <a:ext cx="0" cy="196353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2882" y="1963532"/>
            <a:ext cx="4368793" cy="14939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3546814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4142509"/>
            <a:ext cx="4368793" cy="1377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4136881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矩形 39"/>
          <p:cNvSpPr/>
          <p:nvPr userDrawn="1"/>
        </p:nvSpPr>
        <p:spPr>
          <a:xfrm>
            <a:off x="1104062" y="1004658"/>
            <a:ext cx="4368793" cy="1519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42" name="矩形 41"/>
          <p:cNvSpPr/>
          <p:nvPr userDrawn="1"/>
        </p:nvSpPr>
        <p:spPr>
          <a:xfrm>
            <a:off x="4722715" y="100465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47" name="等腰三角形 46"/>
          <p:cNvSpPr/>
          <p:nvPr userDrawn="1"/>
        </p:nvSpPr>
        <p:spPr>
          <a:xfrm rot="16200000" flipH="1">
            <a:off x="5537983" y="2238947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8" name="直接连接符 47"/>
          <p:cNvCxnSpPr/>
          <p:nvPr userDrawn="1"/>
        </p:nvCxnSpPr>
        <p:spPr>
          <a:xfrm>
            <a:off x="5529434" y="6464300"/>
            <a:ext cx="1133133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 userDrawn="1"/>
        </p:nvCxnSpPr>
        <p:spPr>
          <a:xfrm>
            <a:off x="6096000" y="2650434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/>
        </p:nvCxnSpPr>
        <p:spPr>
          <a:xfrm>
            <a:off x="6096000" y="3950155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 userDrawn="1"/>
        </p:nvCxnSpPr>
        <p:spPr>
          <a:xfrm>
            <a:off x="6096000" y="5249877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0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11542" y="445934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1" name="文本占位符 11"/>
          <p:cNvSpPr>
            <a:spLocks noGrp="1"/>
          </p:cNvSpPr>
          <p:nvPr>
            <p:ph type="body" sz="quarter" idx="18"/>
          </p:nvPr>
        </p:nvSpPr>
        <p:spPr>
          <a:xfrm>
            <a:off x="1411542" y="1341486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9"/>
          </p:nvPr>
        </p:nvSpPr>
        <p:spPr>
          <a:xfrm>
            <a:off x="1103313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4" name="图片占位符 2"/>
          <p:cNvSpPr>
            <a:spLocks noGrp="1"/>
          </p:cNvSpPr>
          <p:nvPr>
            <p:ph type="pic" sz="quarter" idx="20"/>
          </p:nvPr>
        </p:nvSpPr>
        <p:spPr>
          <a:xfrm>
            <a:off x="3285068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21"/>
          </p:nvPr>
        </p:nvSpPr>
        <p:spPr>
          <a:xfrm>
            <a:off x="6712882" y="3476847"/>
            <a:ext cx="4368793" cy="141287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22"/>
          </p:nvPr>
        </p:nvSpPr>
        <p:spPr>
          <a:xfrm>
            <a:off x="1099396" y="5544475"/>
            <a:ext cx="4365625" cy="70802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5935301" y="2188642"/>
            <a:ext cx="316510" cy="316510"/>
            <a:chOff x="4767943" y="1679949"/>
            <a:chExt cx="769255" cy="769255"/>
          </a:xfrm>
        </p:grpSpPr>
        <p:sp>
          <p:nvSpPr>
            <p:cNvPr id="28" name="椭圆 2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5935301" y="3496509"/>
            <a:ext cx="316510" cy="316510"/>
            <a:chOff x="4767943" y="1679949"/>
            <a:chExt cx="769255" cy="769255"/>
          </a:xfrm>
        </p:grpSpPr>
        <p:sp>
          <p:nvSpPr>
            <p:cNvPr id="39" name="椭圆 38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/>
          <p:cNvGrpSpPr/>
          <p:nvPr userDrawn="1"/>
        </p:nvGrpSpPr>
        <p:grpSpPr>
          <a:xfrm>
            <a:off x="5935301" y="4872956"/>
            <a:ext cx="316510" cy="316510"/>
            <a:chOff x="4767943" y="1679949"/>
            <a:chExt cx="769255" cy="769255"/>
          </a:xfrm>
        </p:grpSpPr>
        <p:sp>
          <p:nvSpPr>
            <p:cNvPr id="45" name="椭圆 44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4" name="梯形 5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1296573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5078825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861078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 userDrawn="1">
            <p:ph type="pic" sz="quarter" idx="13"/>
          </p:nvPr>
        </p:nvSpPr>
        <p:spPr>
          <a:xfrm>
            <a:off x="4959222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5" name="图片占位符 2"/>
          <p:cNvSpPr>
            <a:spLocks noGrp="1"/>
          </p:cNvSpPr>
          <p:nvPr>
            <p:ph type="pic" sz="quarter" idx="14"/>
          </p:nvPr>
        </p:nvSpPr>
        <p:spPr>
          <a:xfrm>
            <a:off x="1180583" y="1424320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7" name="图片占位符 2"/>
          <p:cNvSpPr>
            <a:spLocks noGrp="1"/>
          </p:cNvSpPr>
          <p:nvPr>
            <p:ph type="pic" sz="quarter" idx="15"/>
          </p:nvPr>
        </p:nvSpPr>
        <p:spPr>
          <a:xfrm>
            <a:off x="8751896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9" name="椭圆 98"/>
          <p:cNvSpPr/>
          <p:nvPr userDrawn="1"/>
        </p:nvSpPr>
        <p:spPr>
          <a:xfrm>
            <a:off x="1296573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 userDrawn="1"/>
        </p:nvSpPr>
        <p:spPr>
          <a:xfrm>
            <a:off x="5078825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 userDrawn="1"/>
        </p:nvSpPr>
        <p:spPr>
          <a:xfrm>
            <a:off x="8861078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" name="图片占位符 2"/>
          <p:cNvSpPr>
            <a:spLocks noGrp="1"/>
          </p:cNvSpPr>
          <p:nvPr>
            <p:ph type="pic" sz="quarter" idx="16"/>
          </p:nvPr>
        </p:nvSpPr>
        <p:spPr>
          <a:xfrm>
            <a:off x="4959222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3" name="图片占位符 2"/>
          <p:cNvSpPr>
            <a:spLocks noGrp="1"/>
          </p:cNvSpPr>
          <p:nvPr>
            <p:ph type="pic" sz="quarter" idx="17"/>
          </p:nvPr>
        </p:nvSpPr>
        <p:spPr>
          <a:xfrm>
            <a:off x="1180583" y="4036459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4" name="图片占位符 2"/>
          <p:cNvSpPr>
            <a:spLocks noGrp="1"/>
          </p:cNvSpPr>
          <p:nvPr>
            <p:ph type="pic" sz="quarter" idx="18"/>
          </p:nvPr>
        </p:nvSpPr>
        <p:spPr>
          <a:xfrm>
            <a:off x="8751896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2" name="梯形 4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4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形状 44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8" name="组合 47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1" name="图片 5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45" name="任意多边形: 形状 44"/>
          <p:cNvSpPr/>
          <p:nvPr userDrawn="1"/>
        </p:nvSpPr>
        <p:spPr>
          <a:xfrm rot="16200000">
            <a:off x="2161548" y="1409853"/>
            <a:ext cx="1995998" cy="1850769"/>
          </a:xfrm>
          <a:custGeom>
            <a:avLst/>
            <a:gdLst>
              <a:gd name="connsiteX0" fmla="*/ 1995998 w 1995998"/>
              <a:gd name="connsiteY0" fmla="*/ 1850769 h 1850769"/>
              <a:gd name="connsiteX1" fmla="*/ 605174 w 1995998"/>
              <a:gd name="connsiteY1" fmla="*/ 1850769 h 1850769"/>
              <a:gd name="connsiteX2" fmla="*/ 0 w 1995998"/>
              <a:gd name="connsiteY2" fmla="*/ 0 h 1850769"/>
              <a:gd name="connsiteX3" fmla="*/ 529319 w 1995998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998" h="1850769">
                <a:moveTo>
                  <a:pt x="1995998" y="1850769"/>
                </a:moveTo>
                <a:lnTo>
                  <a:pt x="605174" y="1850769"/>
                </a:lnTo>
                <a:lnTo>
                  <a:pt x="0" y="0"/>
                </a:lnTo>
                <a:lnTo>
                  <a:pt x="529319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4084931" y="1357937"/>
            <a:ext cx="7548269" cy="137395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 rot="16200000">
            <a:off x="803660" y="2788438"/>
            <a:ext cx="4711774" cy="1850769"/>
          </a:xfrm>
          <a:prstGeom prst="trapezoid">
            <a:avLst>
              <a:gd name="adj" fmla="val 79247"/>
            </a:avLst>
          </a:prstGeom>
          <a:gradFill flip="none" rotWithShape="0"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/>
        </p:nvSpPr>
        <p:spPr>
          <a:xfrm rot="16200000">
            <a:off x="1572242" y="1987489"/>
            <a:ext cx="3174610" cy="1850769"/>
          </a:xfrm>
          <a:custGeom>
            <a:avLst/>
            <a:gdLst>
              <a:gd name="connsiteX0" fmla="*/ 3174610 w 3174610"/>
              <a:gd name="connsiteY0" fmla="*/ 1850769 h 1850769"/>
              <a:gd name="connsiteX1" fmla="*/ 0 w 3174610"/>
              <a:gd name="connsiteY1" fmla="*/ 1850769 h 1850769"/>
              <a:gd name="connsiteX2" fmla="*/ 557744 w 3174610"/>
              <a:gd name="connsiteY2" fmla="*/ 0 h 1850769"/>
              <a:gd name="connsiteX3" fmla="*/ 1707931 w 3174610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4610" h="1850769">
                <a:moveTo>
                  <a:pt x="3174610" y="1850769"/>
                </a:moveTo>
                <a:lnTo>
                  <a:pt x="0" y="1850769"/>
                </a:lnTo>
                <a:lnTo>
                  <a:pt x="557744" y="0"/>
                </a:lnTo>
                <a:lnTo>
                  <a:pt x="1707931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 userDrawn="1"/>
        </p:nvSpPr>
        <p:spPr>
          <a:xfrm>
            <a:off x="4084931" y="2731888"/>
            <a:ext cx="7548269" cy="173594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 userDrawn="1"/>
        </p:nvSpPr>
        <p:spPr>
          <a:xfrm>
            <a:off x="4084931" y="4467830"/>
            <a:ext cx="7548269" cy="148941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91099" y="2743200"/>
            <a:ext cx="2057400" cy="2057400"/>
          </a:xfrm>
          <a:prstGeom prst="roundRect">
            <a:avLst>
              <a:gd name="adj" fmla="val 6411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3" name="文本占位符 10"/>
          <p:cNvSpPr>
            <a:spLocks noGrp="1"/>
          </p:cNvSpPr>
          <p:nvPr>
            <p:ph type="body" sz="quarter" idx="17"/>
          </p:nvPr>
        </p:nvSpPr>
        <p:spPr>
          <a:xfrm>
            <a:off x="4413738" y="2107859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4" name="文本占位符 10"/>
          <p:cNvSpPr>
            <a:spLocks noGrp="1"/>
          </p:cNvSpPr>
          <p:nvPr>
            <p:ph type="body" sz="quarter" idx="18"/>
          </p:nvPr>
        </p:nvSpPr>
        <p:spPr>
          <a:xfrm>
            <a:off x="4413738" y="3633063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5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4413738" y="5265852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4413738" y="1621534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6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4413738" y="31557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7" name="文本占位符 9"/>
          <p:cNvSpPr>
            <a:spLocks noGrp="1"/>
          </p:cNvSpPr>
          <p:nvPr>
            <p:ph type="body" sz="quarter" idx="22"/>
          </p:nvPr>
        </p:nvSpPr>
        <p:spPr>
          <a:xfrm>
            <a:off x="4413738" y="47691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9" name="任意形状 3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2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文本框 42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4" name="组合 4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8" name="梯形 47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9" name="梯形 48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0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1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任意形状 5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5" name="组合 54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6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8" name="图片 5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0" name="梯形 19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1" name="梯形 20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2" name="梯形 2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9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23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5259186" y="685810"/>
            <a:ext cx="6409231" cy="5486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15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0" y="-1"/>
            <a:ext cx="556389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240935" y="1999461"/>
            <a:ext cx="111231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1509094" y="1168397"/>
            <a:ext cx="2669677" cy="1077218"/>
          </a:xfrm>
          <a:noFill/>
        </p:spPr>
        <p:txBody>
          <a:bodyPr wrap="square" rtlCol="0">
            <a:spAutoFit/>
          </a:bodyPr>
          <a:lstStyle>
            <a:lvl1pPr algn="ctr">
              <a:defRPr lang="zh-CN" altLang="en-US" sz="32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di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6" name="图片占位符 9"/>
          <p:cNvSpPr>
            <a:spLocks noGrp="1"/>
          </p:cNvSpPr>
          <p:nvPr>
            <p:ph type="pic" sz="quarter" idx="18"/>
          </p:nvPr>
        </p:nvSpPr>
        <p:spPr>
          <a:xfrm>
            <a:off x="1679773" y="2629048"/>
            <a:ext cx="2365392" cy="335079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9"/>
          </p:nvPr>
        </p:nvSpPr>
        <p:spPr>
          <a:xfrm>
            <a:off x="6109999" y="152234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10"/>
          <p:cNvSpPr>
            <a:spLocks noGrp="1"/>
          </p:cNvSpPr>
          <p:nvPr>
            <p:ph type="body" sz="quarter" idx="20"/>
          </p:nvPr>
        </p:nvSpPr>
        <p:spPr>
          <a:xfrm>
            <a:off x="6096001" y="205626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6"/>
          <p:cNvSpPr>
            <a:spLocks noGrp="1"/>
          </p:cNvSpPr>
          <p:nvPr>
            <p:ph type="body" sz="quarter" idx="21"/>
          </p:nvPr>
        </p:nvSpPr>
        <p:spPr>
          <a:xfrm>
            <a:off x="6109999" y="2957335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10"/>
          <p:cNvSpPr>
            <a:spLocks noGrp="1"/>
          </p:cNvSpPr>
          <p:nvPr>
            <p:ph type="body" sz="quarter" idx="22"/>
          </p:nvPr>
        </p:nvSpPr>
        <p:spPr>
          <a:xfrm>
            <a:off x="6096001" y="3491258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6"/>
          <p:cNvSpPr>
            <a:spLocks noGrp="1"/>
          </p:cNvSpPr>
          <p:nvPr>
            <p:ph type="body" sz="quarter" idx="23"/>
          </p:nvPr>
        </p:nvSpPr>
        <p:spPr>
          <a:xfrm>
            <a:off x="6109999" y="439233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3" name="文本占位符 10"/>
          <p:cNvSpPr>
            <a:spLocks noGrp="1"/>
          </p:cNvSpPr>
          <p:nvPr>
            <p:ph type="body" sz="quarter" idx="24"/>
          </p:nvPr>
        </p:nvSpPr>
        <p:spPr>
          <a:xfrm>
            <a:off x="6096001" y="492625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5717372" y="2694013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5736974" y="3567762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2"/>
          <p:cNvSpPr>
            <a:spLocks noGrp="1"/>
          </p:cNvSpPr>
          <p:nvPr>
            <p:ph type="body" sz="quarter" idx="18"/>
          </p:nvPr>
        </p:nvSpPr>
        <p:spPr>
          <a:xfrm>
            <a:off x="5717371" y="4387885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2" name="等腰三角形 41"/>
          <p:cNvSpPr/>
          <p:nvPr userDrawn="1"/>
        </p:nvSpPr>
        <p:spPr>
          <a:xfrm>
            <a:off x="1062388" y="1837841"/>
            <a:ext cx="3760921" cy="3512948"/>
          </a:xfrm>
          <a:prstGeom prst="triangl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矩形 42"/>
          <p:cNvSpPr/>
          <p:nvPr userDrawn="1"/>
        </p:nvSpPr>
        <p:spPr>
          <a:xfrm>
            <a:off x="2942848" y="2643752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4" name="矩形 43"/>
          <p:cNvSpPr/>
          <p:nvPr userDrawn="1"/>
        </p:nvSpPr>
        <p:spPr>
          <a:xfrm>
            <a:off x="2942847" y="3515819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5" name="矩形 44"/>
          <p:cNvSpPr/>
          <p:nvPr userDrawn="1"/>
        </p:nvSpPr>
        <p:spPr>
          <a:xfrm>
            <a:off x="2942846" y="4387885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6" name="等腰三角形 45"/>
          <p:cNvSpPr/>
          <p:nvPr userDrawn="1"/>
        </p:nvSpPr>
        <p:spPr>
          <a:xfrm rot="16200000">
            <a:off x="5047115" y="2861642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等腰三角形 46"/>
          <p:cNvSpPr/>
          <p:nvPr userDrawn="1"/>
        </p:nvSpPr>
        <p:spPr>
          <a:xfrm rot="16200000">
            <a:off x="5047115" y="3733708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等腰三角形 47"/>
          <p:cNvSpPr/>
          <p:nvPr userDrawn="1"/>
        </p:nvSpPr>
        <p:spPr>
          <a:xfrm rot="16200000">
            <a:off x="5047115" y="4605775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2978595" y="2698414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2978595" y="3561947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2978595" y="4425480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2075543" y="3429000"/>
            <a:ext cx="76858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 userDrawn="1"/>
        </p:nvCxnSpPr>
        <p:spPr>
          <a:xfrm>
            <a:off x="1633538" y="4278085"/>
            <a:ext cx="81278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4" name="文本框 5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7" name="组合 3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8" name="梯形 3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8031930" y="2587011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8122949" y="4772588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8011209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4127385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701948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38" name="椭圆 37"/>
          <p:cNvSpPr/>
          <p:nvPr userDrawn="1"/>
        </p:nvSpPr>
        <p:spPr>
          <a:xfrm>
            <a:off x="4224865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S</a:t>
            </a:r>
            <a:endParaRPr lang="zh-CN" altLang="en-US" sz="3735" b="1" dirty="0"/>
          </a:p>
        </p:txBody>
      </p:sp>
      <p:sp>
        <p:nvSpPr>
          <p:cNvPr id="39" name="椭圆 38"/>
          <p:cNvSpPr/>
          <p:nvPr userDrawn="1"/>
        </p:nvSpPr>
        <p:spPr>
          <a:xfrm>
            <a:off x="6709837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W</a:t>
            </a:r>
            <a:endParaRPr lang="zh-CN" altLang="en-US" sz="3735" b="1" dirty="0"/>
          </a:p>
        </p:txBody>
      </p:sp>
      <p:sp>
        <p:nvSpPr>
          <p:cNvPr id="40" name="椭圆 39"/>
          <p:cNvSpPr/>
          <p:nvPr userDrawn="1"/>
        </p:nvSpPr>
        <p:spPr>
          <a:xfrm>
            <a:off x="4224865" y="4150783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T</a:t>
            </a:r>
            <a:endParaRPr lang="zh-CN" altLang="en-US" sz="3735" b="1" dirty="0"/>
          </a:p>
        </p:txBody>
      </p:sp>
      <p:sp>
        <p:nvSpPr>
          <p:cNvPr id="41" name="椭圆 40"/>
          <p:cNvSpPr/>
          <p:nvPr userDrawn="1"/>
        </p:nvSpPr>
        <p:spPr>
          <a:xfrm>
            <a:off x="6709837" y="4150784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O</a:t>
            </a:r>
            <a:endParaRPr lang="zh-CN" altLang="en-US" sz="3735" b="1" dirty="0"/>
          </a:p>
        </p:txBody>
      </p:sp>
      <p:sp>
        <p:nvSpPr>
          <p:cNvPr id="53" name="弧形 52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9870249"/>
              <a:gd name="adj2" fmla="val 1154811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弧形 53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4292493"/>
              <a:gd name="adj2" fmla="val 6659271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弧形 54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20848261"/>
              <a:gd name="adj2" fmla="val 9984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弧形 55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14931747"/>
              <a:gd name="adj2" fmla="val 17512272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文本占位符 9"/>
          <p:cNvSpPr>
            <a:spLocks noGrp="1"/>
          </p:cNvSpPr>
          <p:nvPr>
            <p:ph type="body" sz="quarter" idx="19" hasCustomPrompt="1"/>
          </p:nvPr>
        </p:nvSpPr>
        <p:spPr>
          <a:xfrm>
            <a:off x="701948" y="4127384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1947" y="2584912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701947" y="4771244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3" name="任意形状 4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文本框 45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8" name="梯形 4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2" name="梯形 5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7" name="梯形 5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任意形状 5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3" name="组合 6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6" name="图片 6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658458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/>
          </p:nvPr>
        </p:nvSpPr>
        <p:spPr>
          <a:xfrm>
            <a:off x="6584588" y="4127385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15051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1150518" y="4127385"/>
            <a:ext cx="4318174" cy="497957"/>
          </a:xfrm>
          <a:noFill/>
        </p:spPr>
        <p:txBody>
          <a:bodyPr vert="horz" wrap="square" lIns="91440" tIns="45720" rIns="91440" bIns="45720" rtlCol="0">
            <a:spAutoFit/>
          </a:bodyPr>
          <a:lstStyle>
            <a:lvl1pPr algn="r"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5770298" y="3306498"/>
            <a:ext cx="651404" cy="651404"/>
            <a:chOff x="4327723" y="2479873"/>
            <a:chExt cx="488553" cy="488553"/>
          </a:xfrm>
        </p:grpSpPr>
        <p:sp>
          <p:nvSpPr>
            <p:cNvPr id="43" name="椭圆 42"/>
            <p:cNvSpPr/>
            <p:nvPr/>
          </p:nvSpPr>
          <p:spPr>
            <a:xfrm>
              <a:off x="4327723" y="2479873"/>
              <a:ext cx="488553" cy="488553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4" name="椭圆 43"/>
            <p:cNvSpPr/>
            <p:nvPr/>
          </p:nvSpPr>
          <p:spPr>
            <a:xfrm>
              <a:off x="4403724" y="2555874"/>
              <a:ext cx="336551" cy="33655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5" name="椭圆 44"/>
            <p:cNvSpPr/>
            <p:nvPr/>
          </p:nvSpPr>
          <p:spPr>
            <a:xfrm>
              <a:off x="4439021" y="2591171"/>
              <a:ext cx="265957" cy="26595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46" name="直接箭头连接符 45"/>
          <p:cNvCxnSpPr/>
          <p:nvPr userDrawn="1"/>
        </p:nvCxnSpPr>
        <p:spPr>
          <a:xfrm>
            <a:off x="7024915" y="3632200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 userDrawn="1"/>
        </p:nvCxnSpPr>
        <p:spPr>
          <a:xfrm flipH="1">
            <a:off x="1079333" y="3633541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 userDrawn="1"/>
        </p:nvCxnSpPr>
        <p:spPr>
          <a:xfrm>
            <a:off x="6073512" y="433493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 userDrawn="1"/>
        </p:nvCxnSpPr>
        <p:spPr>
          <a:xfrm flipH="1" flipV="1">
            <a:off x="6096000" y="133565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1147101" y="252882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8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1147101" y="469074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9" name="文本占位符 3"/>
          <p:cNvSpPr>
            <a:spLocks noGrp="1"/>
          </p:cNvSpPr>
          <p:nvPr>
            <p:ph type="body" sz="quarter" idx="22"/>
          </p:nvPr>
        </p:nvSpPr>
        <p:spPr>
          <a:xfrm>
            <a:off x="6584591" y="252882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0" name="文本占位符 3"/>
          <p:cNvSpPr>
            <a:spLocks noGrp="1"/>
          </p:cNvSpPr>
          <p:nvPr>
            <p:ph type="body" sz="quarter" idx="23"/>
          </p:nvPr>
        </p:nvSpPr>
        <p:spPr>
          <a:xfrm>
            <a:off x="6584591" y="469074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2" name="文本框 5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8" name="组合 3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9" name="梯形 3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3" name="梯形 5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任意形状 5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0" name="组合 5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3" name="图片 6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877378" y="1361011"/>
            <a:ext cx="8120743" cy="445981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accent1"/>
                </a:gs>
                <a:gs pos="70000">
                  <a:srgbClr val="AE1C1C">
                    <a:alpha val="0"/>
                  </a:srgbClr>
                </a:gs>
                <a:gs pos="30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媒体占位符 2"/>
          <p:cNvSpPr>
            <a:spLocks noGrp="1"/>
          </p:cNvSpPr>
          <p:nvPr>
            <p:ph type="media" sz="quarter" idx="13"/>
          </p:nvPr>
        </p:nvSpPr>
        <p:spPr>
          <a:xfrm>
            <a:off x="970948" y="1434446"/>
            <a:ext cx="7933603" cy="43129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7" name="任意形状 26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9" name="文本框 28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4" name="组合 2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6" name="梯形 2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625674" y="-14287"/>
            <a:ext cx="10566326" cy="6872287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317"/>
            <a:ext cx="12192000" cy="6858001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lumMod val="30000"/>
                  <a:lumOff val="70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3"/>
          </p:nvPr>
        </p:nvSpPr>
        <p:spPr>
          <a:xfrm>
            <a:off x="660400" y="3269752"/>
            <a:ext cx="8902700" cy="1005019"/>
          </a:xfrm>
        </p:spPr>
        <p:txBody>
          <a:bodyPr wrap="square" anchor="ctr" anchorCtr="0">
            <a:spAutoFit/>
          </a:bodyPr>
          <a:lstStyle>
            <a:lvl1pPr marL="0" indent="0" algn="just">
              <a:lnSpc>
                <a:spcPct val="120000"/>
              </a:lnSpc>
              <a:buNone/>
              <a:defRPr sz="54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4"/>
          </p:nvPr>
        </p:nvSpPr>
        <p:spPr>
          <a:xfrm>
            <a:off x="660400" y="5894970"/>
            <a:ext cx="5435600" cy="369332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6" name="文本占位符 25"/>
          <p:cNvSpPr>
            <a:spLocks noGrp="1"/>
          </p:cNvSpPr>
          <p:nvPr>
            <p:ph type="body" sz="quarter" idx="15"/>
          </p:nvPr>
        </p:nvSpPr>
        <p:spPr>
          <a:xfrm>
            <a:off x="660400" y="2487016"/>
            <a:ext cx="8929146" cy="701731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6" hasCustomPrompt="1"/>
          </p:nvPr>
        </p:nvSpPr>
        <p:spPr>
          <a:xfrm>
            <a:off x="686846" y="4401355"/>
            <a:ext cx="8902700" cy="3693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ADD HERE TO ADD TEXT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5542" y="-272927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667529" y="2538009"/>
            <a:ext cx="1854200" cy="2634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2918207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19" name="矩形 18"/>
          <p:cNvSpPr/>
          <p:nvPr userDrawn="1"/>
        </p:nvSpPr>
        <p:spPr>
          <a:xfrm>
            <a:off x="5168885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5" name="矩形 24"/>
          <p:cNvSpPr/>
          <p:nvPr userDrawn="1"/>
        </p:nvSpPr>
        <p:spPr>
          <a:xfrm>
            <a:off x="7419563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1" name="矩形 30"/>
          <p:cNvSpPr/>
          <p:nvPr userDrawn="1"/>
        </p:nvSpPr>
        <p:spPr>
          <a:xfrm>
            <a:off x="9670242" y="2538009"/>
            <a:ext cx="1854200" cy="263452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9" name="任意形状 2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blipFill>
            <a:blip r:embed="rId2"/>
            <a:srcRect/>
            <a:stretch>
              <a:fillRect l="-41280" t="-146754" b="-976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/>
          <p:cNvSpPr/>
          <p:nvPr/>
        </p:nvSpPr>
        <p:spPr>
          <a:xfrm>
            <a:off x="-1135117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3" name="平行四边形 12"/>
          <p:cNvSpPr/>
          <p:nvPr userDrawn="1"/>
        </p:nvSpPr>
        <p:spPr>
          <a:xfrm>
            <a:off x="9576861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095160" y="3362470"/>
            <a:ext cx="5481701" cy="757130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单击此处添加文字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4095869" y="4227877"/>
            <a:ext cx="5481203" cy="3416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546100" y="2930325"/>
            <a:ext cx="2333287" cy="2003625"/>
          </a:xfrm>
        </p:spPr>
        <p:txBody>
          <a:bodyPr wrap="square" anchor="ctr" anchorCtr="0">
            <a:spAutoFit/>
          </a:bodyPr>
          <a:lstStyle>
            <a:lvl1pPr marL="0" indent="0" algn="ctr">
              <a:buNone/>
              <a:defRPr sz="13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3172619" y="749300"/>
            <a:ext cx="5846762" cy="4856714"/>
          </a:xfrm>
        </p:spPr>
        <p:txBody>
          <a:bodyPr anchor="ctr" anchorCtr="0">
            <a:spAutoFit/>
          </a:bodyPr>
          <a:lstStyle>
            <a:lvl1pPr marL="0" indent="0" algn="ctr">
              <a:buNone/>
              <a:defRPr sz="34400" spc="-300">
                <a:gradFill>
                  <a:gsLst>
                    <a:gs pos="0">
                      <a:schemeClr val="accent1"/>
                    </a:gs>
                    <a:gs pos="6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atin typeface="Prism" pitchFamily="50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3386920" y="3428999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86920" y="4751695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3386920" y="3639412"/>
            <a:ext cx="5418161" cy="757130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3386920" y="4447984"/>
            <a:ext cx="5418162" cy="286226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2" name="矩形 11"/>
          <p:cNvSpPr/>
          <p:nvPr userDrawn="1"/>
        </p:nvSpPr>
        <p:spPr>
          <a:xfrm>
            <a:off x="666750" y="644525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774700" y="767337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784600" cy="6858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矩形 26"/>
          <p:cNvSpPr/>
          <p:nvPr userDrawn="1"/>
        </p:nvSpPr>
        <p:spPr>
          <a:xfrm>
            <a:off x="1385234" y="1595930"/>
            <a:ext cx="3265047" cy="4353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209684" y="1372527"/>
            <a:ext cx="3265047" cy="4353358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1" name="梯形 30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2" name="梯形 3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3.png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0" Type="http://schemas.openxmlformats.org/officeDocument/2006/relationships/notesSlide" Target="../notesSlides/notesSlide9.xml"/><Relationship Id="rId1" Type="http://schemas.openxmlformats.org/officeDocument/2006/relationships/tags" Target="../tags/tag5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0" Type="http://schemas.openxmlformats.org/officeDocument/2006/relationships/notesSlide" Target="../notesSlides/notesSlide3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15.jpeg"/><Relationship Id="rId7" Type="http://schemas.openxmlformats.org/officeDocument/2006/relationships/image" Target="../media/image14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6.png"/><Relationship Id="rId11" Type="http://schemas.openxmlformats.org/officeDocument/2006/relationships/tags" Target="../tags/tag24.xml"/><Relationship Id="rId10" Type="http://schemas.microsoft.com/office/2007/relationships/media" Target="../media/media1.mp4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tags" Target="../tags/tag26.xml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28.png"/><Relationship Id="rId13" Type="http://schemas.openxmlformats.org/officeDocument/2006/relationships/image" Target="../media/image27.png"/><Relationship Id="rId12" Type="http://schemas.openxmlformats.org/officeDocument/2006/relationships/image" Target="../media/image26.png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image" Target="../media/image31.png"/><Relationship Id="rId7" Type="http://schemas.openxmlformats.org/officeDocument/2006/relationships/tags" Target="../tags/tag31.xml"/><Relationship Id="rId6" Type="http://schemas.openxmlformats.org/officeDocument/2006/relationships/image" Target="../media/image30.png"/><Relationship Id="rId5" Type="http://schemas.openxmlformats.org/officeDocument/2006/relationships/tags" Target="../tags/tag30.xml"/><Relationship Id="rId4" Type="http://schemas.openxmlformats.org/officeDocument/2006/relationships/image" Target="../media/image29.png"/><Relationship Id="rId3" Type="http://schemas.openxmlformats.org/officeDocument/2006/relationships/tags" Target="../tags/tag29.xml"/><Relationship Id="rId28" Type="http://schemas.openxmlformats.org/officeDocument/2006/relationships/notesSlide" Target="../notesSlides/notesSlide6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48.xml"/><Relationship Id="rId25" Type="http://schemas.openxmlformats.org/officeDocument/2006/relationships/tags" Target="../tags/tag47.xml"/><Relationship Id="rId24" Type="http://schemas.openxmlformats.org/officeDocument/2006/relationships/tags" Target="../tags/tag46.xml"/><Relationship Id="rId23" Type="http://schemas.openxmlformats.org/officeDocument/2006/relationships/tags" Target="../tags/tag45.xml"/><Relationship Id="rId22" Type="http://schemas.openxmlformats.org/officeDocument/2006/relationships/tags" Target="../tags/tag44.xml"/><Relationship Id="rId21" Type="http://schemas.openxmlformats.org/officeDocument/2006/relationships/tags" Target="../tags/tag43.xml"/><Relationship Id="rId20" Type="http://schemas.openxmlformats.org/officeDocument/2006/relationships/tags" Target="../tags/tag42.xml"/><Relationship Id="rId2" Type="http://schemas.openxmlformats.org/officeDocument/2006/relationships/tags" Target="../tags/tag28.xml"/><Relationship Id="rId19" Type="http://schemas.openxmlformats.org/officeDocument/2006/relationships/tags" Target="../tags/tag41.xml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image" Target="../media/image32.png"/><Relationship Id="rId1" Type="http://schemas.openxmlformats.org/officeDocument/2006/relationships/tags" Target="../tags/tag2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image" Target="../media/image37.jpeg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tags" Target="../tags/tag50.xml"/><Relationship Id="rId14" Type="http://schemas.openxmlformats.org/officeDocument/2006/relationships/notesSlide" Target="../notesSlides/notesSlide7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70"/>
          <a:stretch>
            <a:fillRect/>
          </a:stretch>
        </p:blipFill>
        <p:spPr>
          <a:xfrm>
            <a:off x="18586" y="17515"/>
            <a:ext cx="12173413" cy="6917882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0" y="-35364"/>
            <a:ext cx="12192000" cy="6970433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3" name="任意多边形: 形状 24"/>
          <p:cNvSpPr/>
          <p:nvPr/>
        </p:nvSpPr>
        <p:spPr>
          <a:xfrm>
            <a:off x="0" y="4951172"/>
            <a:ext cx="12192001" cy="1973743"/>
          </a:xfrm>
          <a:custGeom>
            <a:avLst/>
            <a:gdLst>
              <a:gd name="connsiteX0" fmla="*/ 12192001 w 12192001"/>
              <a:gd name="connsiteY0" fmla="*/ 0 h 1973743"/>
              <a:gd name="connsiteX1" fmla="*/ 12192001 w 12192001"/>
              <a:gd name="connsiteY1" fmla="*/ 1973743 h 1973743"/>
              <a:gd name="connsiteX2" fmla="*/ 0 w 12192001"/>
              <a:gd name="connsiteY2" fmla="*/ 1973743 h 1973743"/>
              <a:gd name="connsiteX3" fmla="*/ 0 w 12192001"/>
              <a:gd name="connsiteY3" fmla="*/ 0 h 1973743"/>
              <a:gd name="connsiteX4" fmla="*/ 76695 w 12192001"/>
              <a:gd name="connsiteY4" fmla="*/ 37264 h 1973743"/>
              <a:gd name="connsiteX5" fmla="*/ 6096000 w 12192001"/>
              <a:gd name="connsiteY5" fmla="*/ 1222432 h 1973743"/>
              <a:gd name="connsiteX6" fmla="*/ 12115305 w 12192001"/>
              <a:gd name="connsiteY6" fmla="*/ 37264 h 19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973743">
                <a:moveTo>
                  <a:pt x="12192001" y="0"/>
                </a:moveTo>
                <a:lnTo>
                  <a:pt x="12192001" y="1973743"/>
                </a:lnTo>
                <a:lnTo>
                  <a:pt x="0" y="1973743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任意多边形: 形状 25"/>
          <p:cNvSpPr/>
          <p:nvPr/>
        </p:nvSpPr>
        <p:spPr>
          <a:xfrm>
            <a:off x="0" y="5025861"/>
            <a:ext cx="12192001" cy="1890799"/>
          </a:xfrm>
          <a:custGeom>
            <a:avLst/>
            <a:gdLst>
              <a:gd name="connsiteX0" fmla="*/ 12192001 w 12192001"/>
              <a:gd name="connsiteY0" fmla="*/ 0 h 1890799"/>
              <a:gd name="connsiteX1" fmla="*/ 12192001 w 12192001"/>
              <a:gd name="connsiteY1" fmla="*/ 1890799 h 1890799"/>
              <a:gd name="connsiteX2" fmla="*/ 0 w 12192001"/>
              <a:gd name="connsiteY2" fmla="*/ 1890799 h 1890799"/>
              <a:gd name="connsiteX3" fmla="*/ 0 w 12192001"/>
              <a:gd name="connsiteY3" fmla="*/ 0 h 1890799"/>
              <a:gd name="connsiteX4" fmla="*/ 76695 w 12192001"/>
              <a:gd name="connsiteY4" fmla="*/ 37264 h 1890799"/>
              <a:gd name="connsiteX5" fmla="*/ 6096000 w 12192001"/>
              <a:gd name="connsiteY5" fmla="*/ 1222432 h 1890799"/>
              <a:gd name="connsiteX6" fmla="*/ 12115305 w 12192001"/>
              <a:gd name="connsiteY6" fmla="*/ 37264 h 189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890799">
                <a:moveTo>
                  <a:pt x="12192001" y="0"/>
                </a:moveTo>
                <a:lnTo>
                  <a:pt x="12192001" y="1890799"/>
                </a:lnTo>
                <a:lnTo>
                  <a:pt x="0" y="1890799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10339527" y="2920655"/>
            <a:ext cx="1471496" cy="576000"/>
            <a:chOff x="10063047" y="2803148"/>
            <a:chExt cx="1471496" cy="576000"/>
          </a:xfrm>
        </p:grpSpPr>
        <p:sp>
          <p:nvSpPr>
            <p:cNvPr id="57" name="箭头: V 形 29"/>
            <p:cNvSpPr/>
            <p:nvPr/>
          </p:nvSpPr>
          <p:spPr>
            <a:xfrm>
              <a:off x="10063047" y="2803148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箭头: V 形 31"/>
            <p:cNvSpPr/>
            <p:nvPr/>
          </p:nvSpPr>
          <p:spPr>
            <a:xfrm>
              <a:off x="10559199" y="2803148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59" name="箭头: V 形 33"/>
            <p:cNvSpPr/>
            <p:nvPr/>
          </p:nvSpPr>
          <p:spPr>
            <a:xfrm>
              <a:off x="11055351" y="2803148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flipH="1">
            <a:off x="435938" y="2920655"/>
            <a:ext cx="1471496" cy="576000"/>
            <a:chOff x="3352486" y="-1512353"/>
            <a:chExt cx="1471496" cy="576000"/>
          </a:xfrm>
        </p:grpSpPr>
        <p:sp>
          <p:nvSpPr>
            <p:cNvPr id="61" name="箭头: V 形 35"/>
            <p:cNvSpPr/>
            <p:nvPr/>
          </p:nvSpPr>
          <p:spPr>
            <a:xfrm>
              <a:off x="3352486" y="-1512353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箭头: V 形 37"/>
            <p:cNvSpPr/>
            <p:nvPr/>
          </p:nvSpPr>
          <p:spPr>
            <a:xfrm>
              <a:off x="3848638" y="-1512353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63" name="箭头: V 形 39"/>
            <p:cNvSpPr/>
            <p:nvPr/>
          </p:nvSpPr>
          <p:spPr>
            <a:xfrm>
              <a:off x="4344790" y="-1512353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4" name="文本占位符 41"/>
          <p:cNvSpPr txBox="1"/>
          <p:nvPr/>
        </p:nvSpPr>
        <p:spPr>
          <a:xfrm>
            <a:off x="1907540" y="2424430"/>
            <a:ext cx="8442325" cy="15684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90204" pitchFamily="34" charset="0"/>
              <a:buNone/>
              <a:defRPr sz="6600" b="1" kern="1200">
                <a:solidFill>
                  <a:schemeClr val="accent1"/>
                </a:solidFill>
                <a:latin typeface="演示新手书" panose="00000500000000000000" pitchFamily="50" charset="-122"/>
                <a:ea typeface="演示新手书" panose="00000500000000000000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以人为本</a:t>
            </a:r>
            <a:r>
              <a:rPr lang="en-US" altLang="zh-CN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，</a:t>
            </a:r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五育并举</a:t>
            </a:r>
            <a:br>
              <a:rPr lang="en-US" altLang="zh-CN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</a:br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全面推进党团班一体化建设发展</a:t>
            </a:r>
            <a:endParaRPr lang="zh-CN" altLang="en-US" sz="4000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sp>
        <p:nvSpPr>
          <p:cNvPr id="66" name="矩形: 圆角 46"/>
          <p:cNvSpPr/>
          <p:nvPr/>
        </p:nvSpPr>
        <p:spPr>
          <a:xfrm>
            <a:off x="5232000" y="5333596"/>
            <a:ext cx="1728000" cy="432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占位符 48"/>
          <p:cNvSpPr txBox="1"/>
          <p:nvPr/>
        </p:nvSpPr>
        <p:spPr>
          <a:xfrm>
            <a:off x="4372774" y="5407640"/>
            <a:ext cx="3451225" cy="33972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1800" kern="12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2025</a:t>
            </a:r>
            <a:r>
              <a:rPr lang="zh-CN" altLang="en-US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年度</a:t>
            </a:r>
            <a:r>
              <a:rPr lang="zh-CN" altLang="en-US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总结</a:t>
            </a:r>
            <a:endParaRPr lang="zh-CN" altLang="en-US" b="1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grpSp>
        <p:nvGrpSpPr>
          <p:cNvPr id="68" name="组合 67"/>
          <p:cNvGrpSpPr>
            <a:grpSpLocks noChangeAspect="1"/>
          </p:cNvGrpSpPr>
          <p:nvPr/>
        </p:nvGrpSpPr>
        <p:grpSpPr>
          <a:xfrm>
            <a:off x="4780117" y="640632"/>
            <a:ext cx="2631765" cy="792000"/>
            <a:chOff x="2685028" y="2876682"/>
            <a:chExt cx="5502784" cy="1656004"/>
          </a:xfrm>
        </p:grpSpPr>
        <p:sp>
          <p:nvSpPr>
            <p:cNvPr id="6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71" name="图片 7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195847" y="4746089"/>
            <a:ext cx="381889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92278F"/>
                </a:solidFill>
                <a:latin typeface="+mj-ea"/>
                <a:ea typeface="+mj-ea"/>
                <a:cs typeface="+mj-ea"/>
              </a:rPr>
              <a:t>计研五三 杜晋华</a:t>
            </a:r>
            <a:endParaRPr lang="zh-CN" altLang="en-US" sz="2400" b="1" dirty="0">
              <a:solidFill>
                <a:srgbClr val="92278F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8695690" cy="478155"/>
          </a:xfrm>
        </p:spPr>
        <p:txBody>
          <a:bodyPr wrap="square"/>
          <a:lstStyle/>
          <a:p>
            <a:r>
              <a:rPr lang="zh-CN" altLang="en-US" dirty="0"/>
              <a:t>从以人为本</a:t>
            </a:r>
            <a:r>
              <a:rPr lang="en-US" altLang="zh-CN" dirty="0"/>
              <a:t> · </a:t>
            </a:r>
            <a:r>
              <a:rPr lang="zh-CN" altLang="en-US" dirty="0"/>
              <a:t>五育并举</a:t>
            </a:r>
            <a:r>
              <a:rPr lang="en-US" altLang="zh-CN" dirty="0"/>
              <a:t>，</a:t>
            </a:r>
            <a:r>
              <a:rPr dirty="0"/>
              <a:t>到五育并举</a:t>
            </a:r>
            <a:r>
              <a:rPr lang="en-US" altLang="zh-CN" dirty="0"/>
              <a:t> ·  </a:t>
            </a:r>
            <a:r>
              <a:rPr dirty="0"/>
              <a:t>以人为本</a:t>
            </a:r>
            <a:endParaRPr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2024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工作挑战与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计划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2" name="矩形 89"/>
          <p:cNvSpPr txBox="1"/>
          <p:nvPr>
            <p:custDataLst>
              <p:tags r:id="rId2"/>
            </p:custDataLst>
          </p:nvPr>
        </p:nvSpPr>
        <p:spPr>
          <a:xfrm>
            <a:off x="127635" y="149923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工作初心是好，但同学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积极性不高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000" y="1939290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进一步了解同学的诉求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通过线上问卷和更多的线下交流走进同学内心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通过各种方式提高同学们的参与度和集体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意识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矩形 89"/>
          <p:cNvSpPr txBox="1"/>
          <p:nvPr>
            <p:custDataLst>
              <p:tags r:id="rId3"/>
            </p:custDataLst>
          </p:nvPr>
        </p:nvSpPr>
        <p:spPr>
          <a:xfrm>
            <a:off x="127000" y="2405380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支部党员老龄化严重，支部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活力低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3" name="TextBox 14"/>
          <p:cNvSpPr txBox="1"/>
          <p:nvPr/>
        </p:nvSpPr>
        <p:spPr>
          <a:xfrm>
            <a:off x="132080" y="2845435"/>
            <a:ext cx="11765915" cy="7581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每月强化入党宣传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充分激活班团向党支部输送新鲜血液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在系里各种政策和资源的帮助下充分调动较年轻党员的活力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从而带动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老党员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132715" y="368363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支部活动相对来说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不够全面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132715" y="4123690"/>
            <a:ext cx="10815955" cy="3860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从五育并举的角度讲，德育、智育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、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美育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工作较好，进一步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强化体育和劳育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工作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"/>
          <p:cNvSpPr/>
          <p:nvPr>
            <p:custDataLst>
              <p:tags r:id="rId5"/>
            </p:custDataLst>
          </p:nvPr>
        </p:nvSpPr>
        <p:spPr>
          <a:xfrm>
            <a:off x="132715" y="4589780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工作挑战与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2026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计划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0" name="矩形 89"/>
          <p:cNvSpPr txBox="1"/>
          <p:nvPr>
            <p:custDataLst>
              <p:tags r:id="rId6"/>
            </p:custDataLst>
          </p:nvPr>
        </p:nvSpPr>
        <p:spPr>
          <a:xfrm>
            <a:off x="132715" y="5053330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活动针对性有待</a:t>
            </a:r>
            <a:r>
              <a:rPr lang="zh-CN" altLang="en-US" spc="0" dirty="0">
                <a:sym typeface="+mn-ea"/>
              </a:rPr>
              <a:t>提升</a:t>
            </a:r>
            <a:endParaRPr lang="zh-CN" altLang="en-US" spc="0" dirty="0">
              <a:sym typeface="+mn-ea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132715" y="5508625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支书主导到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党员个人主导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回归个人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需求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13" name="矩形 89"/>
          <p:cNvSpPr txBox="1"/>
          <p:nvPr>
            <p:custDataLst>
              <p:tags r:id="rId7"/>
            </p:custDataLst>
          </p:nvPr>
        </p:nvSpPr>
        <p:spPr>
          <a:xfrm>
            <a:off x="133350" y="598995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组织工作强度</a:t>
            </a:r>
            <a:r>
              <a:rPr lang="zh-CN" altLang="en-US" spc="0" dirty="0">
                <a:sym typeface="+mn-ea"/>
              </a:rPr>
              <a:t>大</a:t>
            </a:r>
            <a:endParaRPr lang="zh-CN" altLang="en-US" spc="0" dirty="0">
              <a:sym typeface="+mn-e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3350" y="6440805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吸纳更多积极分子参与到支部建设主力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中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2395" y="2932430"/>
            <a:ext cx="4172585" cy="3800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90195" y="2016125"/>
            <a:ext cx="5832000" cy="30771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支部设置方面：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共有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17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正式党员，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预备党员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56名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支委建设方面：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除配置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党支书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组织委员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宣传委员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纪检委员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团支书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班长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，新增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青年委员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班级副助理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文体委员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并逐月设定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工作计划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每月至少完成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次支委会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共计进行了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14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次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组织生活，达到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100%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出勤率，其中涉及理论学习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次、党课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次、主题实践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次、跨支部联学共建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党员发展方面：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名正式党员，新增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名预备党员，新增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名入党积极分子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党员管理监督方面：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每月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提醒党员缴纳党费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党员拖欠；党员党籍和组织关系完成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周期性维护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；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党员存在意识形态和违纪等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zh-CN" altLang="en-US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年计研五三支部做了哪些工作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100570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党建引领</a:t>
            </a:r>
            <a:r>
              <a:rPr lang="zh-CN" altLang="en-US" dirty="0">
                <a:sym typeface="+mn-ea"/>
              </a:rPr>
              <a:t>，推陈</a:t>
            </a:r>
            <a:r>
              <a:rPr lang="zh-CN" altLang="en-US" dirty="0">
                <a:sym typeface="+mn-ea"/>
              </a:rPr>
              <a:t>出新</a:t>
            </a:r>
            <a:endParaRPr lang="zh-CN" altLang="en-US" dirty="0">
              <a:sym typeface="+mn-ea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290195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1" name="矩形 89"/>
          <p:cNvSpPr txBox="1"/>
          <p:nvPr>
            <p:custDataLst>
              <p:tags r:id="rId5"/>
            </p:custDataLst>
          </p:nvPr>
        </p:nvSpPr>
        <p:spPr>
          <a:xfrm>
            <a:off x="6217760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169660" y="2016125"/>
            <a:ext cx="5831840" cy="3468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理论学习方面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世界反法西斯战争胜利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80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周年大会讲话精神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习近平新时代中国特色社会主义思想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党的二十届四中全会精神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党的二十大、二十届三中全会精神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作风建设与中央八项规定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学校深化改革相关理论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党性修养方面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党史党章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党纪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支书专题党课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批评和自我批评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自查3次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（11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五育并举方面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红色电影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体育活动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参观活动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志愿活动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校外实践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集体摄影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学术交流活动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（15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党员发展方面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党员转正大会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发展预备党员大会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推优入党大会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（4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班团共建方面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新生班会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入党联系人证书颁发仪式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毕业生师生联合党建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师生共建科技讲座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入党宣讲会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（5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</p:txBody>
      </p:sp>
      <p:graphicFrame>
        <p:nvGraphicFramePr>
          <p:cNvPr id="12" name="表格 9"/>
          <p:cNvGraphicFramePr/>
          <p:nvPr>
            <p:custDataLst>
              <p:tags r:id="rId7"/>
            </p:custDataLst>
          </p:nvPr>
        </p:nvGraphicFramePr>
        <p:xfrm>
          <a:off x="363220" y="5033645"/>
          <a:ext cx="5631815" cy="1653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"/>
                <a:gridCol w="702310"/>
                <a:gridCol w="619125"/>
                <a:gridCol w="785495"/>
                <a:gridCol w="702310"/>
                <a:gridCol w="702945"/>
                <a:gridCol w="702945"/>
                <a:gridCol w="702310"/>
              </a:tblGrid>
              <a:tr h="462280"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学期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支委会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组织生活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出勤</a:t>
                      </a: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率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理论学习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党课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主题实践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联学共建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24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0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0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24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8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矩形 89"/>
          <p:cNvSpPr txBox="1"/>
          <p:nvPr>
            <p:custDataLst>
              <p:tags r:id="rId8"/>
            </p:custDataLst>
          </p:nvPr>
        </p:nvSpPr>
        <p:spPr>
          <a:xfrm>
            <a:off x="6217760" y="5555615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加分项工作</a:t>
            </a:r>
            <a:r>
              <a:rPr lang="en-US" altLang="zh-CN" spc="0" dirty="0">
                <a:sym typeface="+mn-ea"/>
              </a:rPr>
              <a:t>【</a:t>
            </a:r>
            <a:r>
              <a:rPr lang="zh-CN" altLang="en-US" spc="0" dirty="0">
                <a:sym typeface="+mn-ea"/>
              </a:rPr>
              <a:t>新增</a:t>
            </a:r>
            <a:r>
              <a:rPr lang="en-US" altLang="zh-CN" spc="0" dirty="0">
                <a:sym typeface="+mn-ea"/>
              </a:rPr>
              <a:t>】</a:t>
            </a:r>
            <a:endParaRPr lang="en-US" altLang="zh-CN" spc="0" dirty="0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6169660" y="6038850"/>
            <a:ext cx="5879465" cy="772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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联学共建方面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系内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社科博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，昌平东升、南口特支</a:t>
            </a:r>
            <a:r>
              <a:rPr 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丰台科信局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评奖评优方面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笃行班团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卓越班团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（top5）、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甲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团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7667625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班级特色</a:t>
            </a:r>
            <a:endParaRPr lang="zh-CN" altLang="en-US"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90053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筑牢</a:t>
            </a:r>
            <a:r>
              <a:rPr kumimoji="0" lang="zh-CN" altLang="en-US" b="1" i="0" u="none" strike="noStrike" kern="1200" cap="none" spc="0" normalizeH="0" baseline="0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思政意识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全面推进党团班一体化建设发展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到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以人为本，</a:t>
            </a:r>
            <a:r>
              <a:rPr kumimoji="0" lang="zh-CN" altLang="en-US" b="1" i="0" u="none" strike="noStrike" kern="1200" cap="none" spc="0" normalizeH="0" baseline="0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五育并举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全面推进党团班一体化建设发展</a:t>
            </a:r>
            <a:endParaRPr kumimoji="0" lang="zh-CN" altLang="en-US" b="1" i="0" u="none" strike="noStrike" kern="1200" cap="none" spc="0" normalizeH="0" baseline="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3" name="矩形 89"/>
          <p:cNvSpPr txBox="1"/>
          <p:nvPr>
            <p:custDataLst>
              <p:tags r:id="rId2"/>
            </p:custDataLst>
          </p:nvPr>
        </p:nvSpPr>
        <p:spPr>
          <a:xfrm>
            <a:off x="132080" y="1490345"/>
            <a:ext cx="11900535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四大</a:t>
            </a:r>
            <a:r>
              <a:rPr lang="zh-CN" altLang="en-US" spc="0" dirty="0">
                <a:sym typeface="+mn-ea"/>
              </a:rPr>
              <a:t>特色</a:t>
            </a:r>
            <a:endParaRPr lang="zh-CN" altLang="en-US" spc="0" dirty="0">
              <a:sym typeface="+mn-ea"/>
            </a:endParaRPr>
          </a:p>
        </p:txBody>
      </p:sp>
      <p:sp>
        <p:nvSpPr>
          <p:cNvPr id="20" name="文本框 7"/>
          <p:cNvSpPr txBox="1"/>
          <p:nvPr>
            <p:custDataLst>
              <p:tags r:id="rId3"/>
            </p:custDataLst>
          </p:nvPr>
        </p:nvSpPr>
        <p:spPr>
          <a:xfrm>
            <a:off x="132080" y="1951355"/>
            <a:ext cx="4884420" cy="2701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党团班一体化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发展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以人为本</a:t>
            </a:r>
            <a:r>
              <a:rPr lang="en-US" altLang="zh-CN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五育并举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联学共建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雁行带动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雁群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图片 3" descr="dc0f1756d733b1c00c72b8d6059df5c0"/>
          <p:cNvPicPr>
            <a:picLocks noChangeAspect="1"/>
          </p:cNvPicPr>
          <p:nvPr/>
        </p:nvPicPr>
        <p:blipFill>
          <a:blip r:embed="rId4"/>
          <a:srcRect b="34256"/>
          <a:stretch>
            <a:fillRect/>
          </a:stretch>
        </p:blipFill>
        <p:spPr>
          <a:xfrm>
            <a:off x="2512060" y="1979930"/>
            <a:ext cx="9520555" cy="4694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逐周记录各支委工作进展，及时进行总结和计划性分工，并向全体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成员公示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1: </a:t>
            </a:r>
            <a:r>
              <a:rPr lang="zh-CN" altLang="en-US" dirty="0">
                <a:sym typeface="+mn-ea"/>
              </a:rPr>
              <a:t>党团班一体化</a:t>
            </a:r>
            <a:r>
              <a:rPr lang="zh-CN" altLang="en-US" dirty="0">
                <a:sym typeface="+mn-ea"/>
              </a:rPr>
              <a:t>发展</a:t>
            </a:r>
            <a:endParaRPr lang="zh-CN" altLang="en-US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75170" y="2037715"/>
            <a:ext cx="4962525" cy="1083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共计为党团班完成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94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（25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春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），79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（25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秋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</a:t>
            </a:r>
            <a:endParaRPr lang="en-US" altLang="zh-CN" sz="14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服务面向党团班未毕业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56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名同学，毕业生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2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2(+10)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关注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位在发展对象、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新老生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动态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9"/>
          <p:cNvSpPr txBox="1"/>
          <p:nvPr>
            <p:custDataLst>
              <p:tags r:id="rId4"/>
            </p:custDataLst>
          </p:nvPr>
        </p:nvSpPr>
        <p:spPr>
          <a:xfrm>
            <a:off x="7086600" y="157734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0" name="矩形 89"/>
          <p:cNvSpPr txBox="1"/>
          <p:nvPr>
            <p:custDataLst>
              <p:tags r:id="rId5"/>
            </p:custDataLst>
          </p:nvPr>
        </p:nvSpPr>
        <p:spPr>
          <a:xfrm>
            <a:off x="7115175" y="312166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pic>
        <p:nvPicPr>
          <p:cNvPr id="4" name="图片 3" descr="/Users/djh/Library/Containers/com.kingsoft.wpsoffice.mac/Data/tmp/picturecompress_20251219153729/output_1.pn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" y="1591310"/>
            <a:ext cx="6677025" cy="51828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5175" y="3613785"/>
            <a:ext cx="3810000" cy="2302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0395" y="5147945"/>
            <a:ext cx="3796665" cy="1626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01702908150cf0583ba4d2ce0d7ef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2225" y="1965325"/>
            <a:ext cx="2829560" cy="2122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德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体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劳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310" y="3195955"/>
            <a:ext cx="1441450" cy="10801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6" name="图片 5" descr="05e29ad25efe883eb9cc203ef5492c2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9580" y="1608455"/>
            <a:ext cx="144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7525" y="4443095"/>
            <a:ext cx="2642235" cy="1981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4" name="图片 3" descr="925205682c514b08252533e05c1648c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2225" y="4239260"/>
            <a:ext cx="144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2225" y="5610856"/>
            <a:ext cx="1440000" cy="10787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1" name="8f7056c5bc97862719d4cd9a43729ebd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0195" y="1608455"/>
            <a:ext cx="8115935" cy="4565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450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年度校系推文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18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总阅读量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3000+</a:t>
            </a:r>
            <a:endParaRPr lang="en-US" altLang="zh-CN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05" y="3019425"/>
            <a:ext cx="5688000" cy="77469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95" y="3699510"/>
            <a:ext cx="5648325" cy="7639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90" y="4409440"/>
            <a:ext cx="5616000" cy="7859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195" y="5142865"/>
            <a:ext cx="5616000" cy="78145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95" y="5843270"/>
            <a:ext cx="5688000" cy="8868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4400" y="1636395"/>
            <a:ext cx="6048000" cy="7856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9790" y="2342515"/>
            <a:ext cx="6109970" cy="177609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7730" y="4104005"/>
            <a:ext cx="6084000" cy="86438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5825" y="4878705"/>
            <a:ext cx="6111875" cy="86487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5355" y="5781040"/>
            <a:ext cx="6048000" cy="8555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290195" y="1572895"/>
            <a:ext cx="5688000" cy="828000"/>
            <a:chOff x="457" y="2477"/>
            <a:chExt cx="8894" cy="131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7" y="2477"/>
              <a:ext cx="8894" cy="131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3"/>
            <a:srcRect l="76051" t="14809" r="10040" b="18855"/>
            <a:stretch>
              <a:fillRect/>
            </a:stretch>
          </p:blipFill>
          <p:spPr>
            <a:xfrm>
              <a:off x="7852" y="2646"/>
              <a:ext cx="1237" cy="869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278765" y="2280920"/>
            <a:ext cx="5647690" cy="824230"/>
            <a:chOff x="439" y="3592"/>
            <a:chExt cx="9082" cy="129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39" y="3592"/>
              <a:ext cx="9082" cy="1298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3"/>
            <a:srcRect l="76051" t="14809" r="10040" b="18855"/>
            <a:stretch>
              <a:fillRect/>
            </a:stretch>
          </p:blipFill>
          <p:spPr>
            <a:xfrm>
              <a:off x="8070" y="3709"/>
              <a:ext cx="1237" cy="86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从系内共建到系外共建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：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文理兼备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师生共学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校外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实践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3: </a:t>
            </a:r>
            <a:r>
              <a:rPr dirty="0">
                <a:sym typeface="+mn-ea"/>
              </a:rPr>
              <a:t>联学</a:t>
            </a:r>
            <a:r>
              <a:rPr dirty="0">
                <a:sym typeface="+mn-ea"/>
              </a:rPr>
              <a:t>共建</a:t>
            </a:r>
            <a:endParaRPr dirty="0">
              <a:sym typeface="+mn-ea"/>
            </a:endParaRPr>
          </a:p>
        </p:txBody>
      </p:sp>
      <p:pic>
        <p:nvPicPr>
          <p:cNvPr id="2" name="图片 1" descr="/Users/djh/Desktop/图片4.png图片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52405" t="-74" r="10759" b="-8653"/>
          <a:stretch>
            <a:fillRect/>
          </a:stretch>
        </p:blipFill>
        <p:spPr>
          <a:xfrm>
            <a:off x="8361680" y="1778001"/>
            <a:ext cx="2237105" cy="469138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71" h="7067">
                <a:moveTo>
                  <a:pt x="3216" y="0"/>
                </a:moveTo>
                <a:cubicBezTo>
                  <a:pt x="3302" y="0"/>
                  <a:pt x="3371" y="69"/>
                  <a:pt x="3371" y="154"/>
                </a:cubicBezTo>
                <a:lnTo>
                  <a:pt x="3371" y="6913"/>
                </a:lnTo>
                <a:cubicBezTo>
                  <a:pt x="3371" y="6922"/>
                  <a:pt x="3370" y="6931"/>
                  <a:pt x="3369" y="6939"/>
                </a:cubicBezTo>
                <a:cubicBezTo>
                  <a:pt x="3354" y="7023"/>
                  <a:pt x="3274" y="7079"/>
                  <a:pt x="3190" y="7065"/>
                </a:cubicBezTo>
                <a:cubicBezTo>
                  <a:pt x="2784" y="6993"/>
                  <a:pt x="1717" y="6819"/>
                  <a:pt x="200" y="6692"/>
                </a:cubicBezTo>
                <a:cubicBezTo>
                  <a:pt x="87" y="6682"/>
                  <a:pt x="0" y="6588"/>
                  <a:pt x="0" y="6475"/>
                </a:cubicBezTo>
                <a:lnTo>
                  <a:pt x="0" y="627"/>
                </a:lnTo>
                <a:cubicBezTo>
                  <a:pt x="0" y="510"/>
                  <a:pt x="88" y="413"/>
                  <a:pt x="205" y="402"/>
                </a:cubicBezTo>
                <a:cubicBezTo>
                  <a:pt x="1172" y="314"/>
                  <a:pt x="2172" y="185"/>
                  <a:pt x="3189" y="3"/>
                </a:cubicBezTo>
                <a:cubicBezTo>
                  <a:pt x="3198" y="1"/>
                  <a:pt x="3207" y="0"/>
                  <a:pt x="3216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 descr="/Users/djh/Desktop/图片1.png图片1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6945" t="5577" r="50028" b="-5577"/>
          <a:stretch>
            <a:fillRect/>
          </a:stretch>
        </p:blipFill>
        <p:spPr>
          <a:xfrm>
            <a:off x="1638300" y="1780541"/>
            <a:ext cx="2218690" cy="469138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44" h="7068">
                <a:moveTo>
                  <a:pt x="151" y="0"/>
                </a:moveTo>
                <a:cubicBezTo>
                  <a:pt x="161" y="0"/>
                  <a:pt x="172" y="1"/>
                  <a:pt x="182" y="3"/>
                </a:cubicBezTo>
                <a:cubicBezTo>
                  <a:pt x="586" y="77"/>
                  <a:pt x="1643" y="256"/>
                  <a:pt x="3140" y="391"/>
                </a:cubicBezTo>
                <a:cubicBezTo>
                  <a:pt x="3255" y="402"/>
                  <a:pt x="3344" y="499"/>
                  <a:pt x="3344" y="614"/>
                </a:cubicBezTo>
                <a:lnTo>
                  <a:pt x="3344" y="6465"/>
                </a:lnTo>
                <a:cubicBezTo>
                  <a:pt x="3344" y="6581"/>
                  <a:pt x="3255" y="6678"/>
                  <a:pt x="3140" y="6689"/>
                </a:cubicBezTo>
                <a:cubicBezTo>
                  <a:pt x="2182" y="6772"/>
                  <a:pt x="1190" y="6894"/>
                  <a:pt x="180" y="7066"/>
                </a:cubicBezTo>
                <a:cubicBezTo>
                  <a:pt x="172" y="7067"/>
                  <a:pt x="163" y="7068"/>
                  <a:pt x="155" y="7068"/>
                </a:cubicBezTo>
                <a:cubicBezTo>
                  <a:pt x="70" y="7068"/>
                  <a:pt x="0" y="6999"/>
                  <a:pt x="0" y="6914"/>
                </a:cubicBezTo>
                <a:lnTo>
                  <a:pt x="0" y="154"/>
                </a:lnTo>
                <a:cubicBezTo>
                  <a:pt x="0" y="145"/>
                  <a:pt x="1" y="136"/>
                  <a:pt x="3" y="127"/>
                </a:cubicBezTo>
                <a:cubicBezTo>
                  <a:pt x="16" y="53"/>
                  <a:pt x="79" y="2"/>
                  <a:pt x="151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" name="图片 13" descr="/Users/djh/Desktop/图片2.png图片2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l="33880" t="15783" r="34153" b="1601"/>
          <a:stretch>
            <a:fillRect/>
          </a:stretch>
        </p:blipFill>
        <p:spPr>
          <a:xfrm>
            <a:off x="3918585" y="2077721"/>
            <a:ext cx="2163445" cy="41281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60" h="6220">
                <a:moveTo>
                  <a:pt x="176" y="0"/>
                </a:moveTo>
                <a:cubicBezTo>
                  <a:pt x="182" y="0"/>
                  <a:pt x="189" y="0"/>
                  <a:pt x="195" y="1"/>
                </a:cubicBezTo>
                <a:cubicBezTo>
                  <a:pt x="1047" y="67"/>
                  <a:pt x="2019" y="115"/>
                  <a:pt x="3080" y="123"/>
                </a:cubicBezTo>
                <a:cubicBezTo>
                  <a:pt x="3180" y="124"/>
                  <a:pt x="3260" y="205"/>
                  <a:pt x="3260" y="304"/>
                </a:cubicBezTo>
                <a:lnTo>
                  <a:pt x="3260" y="5927"/>
                </a:lnTo>
                <a:cubicBezTo>
                  <a:pt x="3260" y="6027"/>
                  <a:pt x="3180" y="6108"/>
                  <a:pt x="3080" y="6108"/>
                </a:cubicBezTo>
                <a:cubicBezTo>
                  <a:pt x="2172" y="6112"/>
                  <a:pt x="1204" y="6145"/>
                  <a:pt x="195" y="6219"/>
                </a:cubicBezTo>
                <a:cubicBezTo>
                  <a:pt x="190" y="6220"/>
                  <a:pt x="186" y="6220"/>
                  <a:pt x="181" y="6220"/>
                </a:cubicBezTo>
                <a:cubicBezTo>
                  <a:pt x="81" y="6220"/>
                  <a:pt x="0" y="6139"/>
                  <a:pt x="0" y="6039"/>
                </a:cubicBezTo>
                <a:lnTo>
                  <a:pt x="0" y="181"/>
                </a:lnTo>
                <a:cubicBezTo>
                  <a:pt x="0" y="176"/>
                  <a:pt x="0" y="172"/>
                  <a:pt x="1" y="167"/>
                </a:cubicBezTo>
                <a:cubicBezTo>
                  <a:pt x="8" y="74"/>
                  <a:pt x="85" y="2"/>
                  <a:pt x="176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" name="图片 14" descr="/Users/djh/Desktop/图片3.png图片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3885" t="1207" r="55537" b="-7130"/>
          <a:stretch>
            <a:fillRect/>
          </a:stretch>
        </p:blipFill>
        <p:spPr>
          <a:xfrm>
            <a:off x="6143625" y="2079626"/>
            <a:ext cx="2156460" cy="41224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50" h="6211">
                <a:moveTo>
                  <a:pt x="3053" y="0"/>
                </a:moveTo>
                <a:cubicBezTo>
                  <a:pt x="3162" y="0"/>
                  <a:pt x="3250" y="88"/>
                  <a:pt x="3250" y="197"/>
                </a:cubicBezTo>
                <a:lnTo>
                  <a:pt x="3250" y="6014"/>
                </a:lnTo>
                <a:cubicBezTo>
                  <a:pt x="3250" y="6019"/>
                  <a:pt x="3250" y="6024"/>
                  <a:pt x="3249" y="6028"/>
                </a:cubicBezTo>
                <a:cubicBezTo>
                  <a:pt x="3242" y="6137"/>
                  <a:pt x="3147" y="6218"/>
                  <a:pt x="3039" y="6210"/>
                </a:cubicBezTo>
                <a:cubicBezTo>
                  <a:pt x="2198" y="6150"/>
                  <a:pt x="1240" y="6105"/>
                  <a:pt x="195" y="6098"/>
                </a:cubicBezTo>
                <a:cubicBezTo>
                  <a:pt x="87" y="6097"/>
                  <a:pt x="0" y="6009"/>
                  <a:pt x="0" y="5901"/>
                </a:cubicBezTo>
                <a:lnTo>
                  <a:pt x="0" y="310"/>
                </a:lnTo>
                <a:cubicBezTo>
                  <a:pt x="0" y="202"/>
                  <a:pt x="87" y="114"/>
                  <a:pt x="196" y="113"/>
                </a:cubicBezTo>
                <a:cubicBezTo>
                  <a:pt x="1092" y="110"/>
                  <a:pt x="2046" y="77"/>
                  <a:pt x="3038" y="1"/>
                </a:cubicBezTo>
                <a:cubicBezTo>
                  <a:pt x="3043" y="0"/>
                  <a:pt x="3048" y="0"/>
                  <a:pt x="3053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" name="任意多边形: 形状 14"/>
          <p:cNvSpPr/>
          <p:nvPr>
            <p:custDataLst>
              <p:tags r:id="rId11"/>
            </p:custDataLst>
          </p:nvPr>
        </p:nvSpPr>
        <p:spPr>
          <a:xfrm>
            <a:off x="10656570" y="2541271"/>
            <a:ext cx="116205" cy="3202305"/>
          </a:xfrm>
          <a:custGeom>
            <a:avLst/>
            <a:gdLst>
              <a:gd name="connsiteX0" fmla="*/ 0 w 69723"/>
              <a:gd name="connsiteY0" fmla="*/ 0 h 1920620"/>
              <a:gd name="connsiteX1" fmla="*/ 0 w 69723"/>
              <a:gd name="connsiteY1" fmla="*/ 0 h 1920620"/>
              <a:gd name="connsiteX2" fmla="*/ 69723 w 69723"/>
              <a:gd name="connsiteY2" fmla="*/ 69723 h 1920620"/>
              <a:gd name="connsiteX3" fmla="*/ 69723 w 69723"/>
              <a:gd name="connsiteY3" fmla="*/ 1850898 h 1920620"/>
              <a:gd name="connsiteX4" fmla="*/ 0 w 69723"/>
              <a:gd name="connsiteY4" fmla="*/ 1920621 h 1920620"/>
              <a:gd name="connsiteX5" fmla="*/ 0 w 69723"/>
              <a:gd name="connsiteY5" fmla="*/ 1920621 h 1920620"/>
              <a:gd name="connsiteX6" fmla="*/ 0 w 69723"/>
              <a:gd name="connsiteY6" fmla="*/ 1920621 h 1920620"/>
              <a:gd name="connsiteX7" fmla="*/ 0 w 69723"/>
              <a:gd name="connsiteY7" fmla="*/ 0 h 1920620"/>
              <a:gd name="connsiteX8" fmla="*/ 0 w 69723"/>
              <a:gd name="connsiteY8" fmla="*/ 0 h 192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3" h="1920620">
                <a:moveTo>
                  <a:pt x="0" y="0"/>
                </a:moveTo>
                <a:lnTo>
                  <a:pt x="0" y="0"/>
                </a:lnTo>
                <a:cubicBezTo>
                  <a:pt x="38509" y="0"/>
                  <a:pt x="69723" y="31216"/>
                  <a:pt x="69723" y="69723"/>
                </a:cubicBezTo>
                <a:lnTo>
                  <a:pt x="69723" y="1850898"/>
                </a:lnTo>
                <a:cubicBezTo>
                  <a:pt x="69723" y="1889408"/>
                  <a:pt x="38509" y="1920621"/>
                  <a:pt x="0" y="1920621"/>
                </a:cubicBezTo>
                <a:lnTo>
                  <a:pt x="0" y="1920621"/>
                </a:lnTo>
                <a:lnTo>
                  <a:pt x="0" y="19206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任意多边形: 形状 15"/>
          <p:cNvSpPr/>
          <p:nvPr>
            <p:custDataLst>
              <p:tags r:id="rId12"/>
            </p:custDataLst>
          </p:nvPr>
        </p:nvSpPr>
        <p:spPr>
          <a:xfrm rot="10800000">
            <a:off x="1452880" y="2541906"/>
            <a:ext cx="116205" cy="3201670"/>
          </a:xfrm>
          <a:custGeom>
            <a:avLst/>
            <a:gdLst>
              <a:gd name="connsiteX0" fmla="*/ -20 w 69722"/>
              <a:gd name="connsiteY0" fmla="*/ -246 h 1920335"/>
              <a:gd name="connsiteX1" fmla="*/ -20 w 69722"/>
              <a:gd name="connsiteY1" fmla="*/ -246 h 1920335"/>
              <a:gd name="connsiteX2" fmla="*/ 69703 w 69722"/>
              <a:gd name="connsiteY2" fmla="*/ 69192 h 1920335"/>
              <a:gd name="connsiteX3" fmla="*/ 69703 w 69722"/>
              <a:gd name="connsiteY3" fmla="*/ 1850367 h 1920335"/>
              <a:gd name="connsiteX4" fmla="*/ -20 w 69722"/>
              <a:gd name="connsiteY4" fmla="*/ 1920090 h 1920335"/>
              <a:gd name="connsiteX5" fmla="*/ -20 w 69722"/>
              <a:gd name="connsiteY5" fmla="*/ 1920090 h 1920335"/>
              <a:gd name="connsiteX6" fmla="*/ -20 w 69722"/>
              <a:gd name="connsiteY6" fmla="*/ 1920090 h 1920335"/>
              <a:gd name="connsiteX7" fmla="*/ -20 w 69722"/>
              <a:gd name="connsiteY7" fmla="*/ -246 h 1920335"/>
              <a:gd name="connsiteX8" fmla="*/ -20 w 69722"/>
              <a:gd name="connsiteY8" fmla="*/ -246 h 1920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2" h="1920335">
                <a:moveTo>
                  <a:pt x="-20" y="-246"/>
                </a:moveTo>
                <a:lnTo>
                  <a:pt x="-20" y="-246"/>
                </a:lnTo>
                <a:cubicBezTo>
                  <a:pt x="38376" y="-246"/>
                  <a:pt x="69546" y="30796"/>
                  <a:pt x="69703" y="69192"/>
                </a:cubicBezTo>
                <a:lnTo>
                  <a:pt x="69703" y="1850367"/>
                </a:lnTo>
                <a:cubicBezTo>
                  <a:pt x="69703" y="1888876"/>
                  <a:pt x="38487" y="1920090"/>
                  <a:pt x="-20" y="1920090"/>
                </a:cubicBezTo>
                <a:lnTo>
                  <a:pt x="-20" y="1920090"/>
                </a:lnTo>
                <a:lnTo>
                  <a:pt x="-20" y="1920090"/>
                </a:lnTo>
                <a:lnTo>
                  <a:pt x="-20" y="-246"/>
                </a:lnTo>
                <a:lnTo>
                  <a:pt x="-20" y="-24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9" name="任意多边形: 形状 16"/>
          <p:cNvSpPr/>
          <p:nvPr>
            <p:custDataLst>
              <p:tags r:id="rId13"/>
            </p:custDataLst>
          </p:nvPr>
        </p:nvSpPr>
        <p:spPr>
          <a:xfrm>
            <a:off x="2348230" y="6255386"/>
            <a:ext cx="7495540" cy="349250"/>
          </a:xfrm>
          <a:custGeom>
            <a:avLst/>
            <a:gdLst>
              <a:gd name="connsiteX0" fmla="*/ -20 w 4496656"/>
              <a:gd name="connsiteY0" fmla="*/ 209071 h 209316"/>
              <a:gd name="connsiteX1" fmla="*/ 1119454 w 4496656"/>
              <a:gd name="connsiteY1" fmla="*/ 54099 h 209316"/>
              <a:gd name="connsiteX2" fmla="*/ 1683429 w 4496656"/>
              <a:gd name="connsiteY2" fmla="*/ 15236 h 209316"/>
              <a:gd name="connsiteX3" fmla="*/ 2248642 w 4496656"/>
              <a:gd name="connsiteY3" fmla="*/ -3 h 209316"/>
              <a:gd name="connsiteX4" fmla="*/ 2813951 w 4496656"/>
              <a:gd name="connsiteY4" fmla="*/ 10951 h 209316"/>
              <a:gd name="connsiteX5" fmla="*/ 2955112 w 4496656"/>
              <a:gd name="connsiteY5" fmla="*/ 17904 h 209316"/>
              <a:gd name="connsiteX6" fmla="*/ 3025692 w 4496656"/>
              <a:gd name="connsiteY6" fmla="*/ 21619 h 209316"/>
              <a:gd name="connsiteX7" fmla="*/ 3096177 w 4496656"/>
              <a:gd name="connsiteY7" fmla="*/ 26381 h 209316"/>
              <a:gd name="connsiteX8" fmla="*/ 3237242 w 4496656"/>
              <a:gd name="connsiteY8" fmla="*/ 35906 h 209316"/>
              <a:gd name="connsiteX9" fmla="*/ 3378117 w 4496656"/>
              <a:gd name="connsiteY9" fmla="*/ 47907 h 209316"/>
              <a:gd name="connsiteX10" fmla="*/ 4496638 w 4496656"/>
              <a:gd name="connsiteY10" fmla="*/ 208880 h 209316"/>
              <a:gd name="connsiteX11" fmla="*/ 3938949 w 4496656"/>
              <a:gd name="connsiteY11" fmla="*/ 117535 h 209316"/>
              <a:gd name="connsiteX12" fmla="*/ 3658723 w 4496656"/>
              <a:gd name="connsiteY12" fmla="*/ 82007 h 209316"/>
              <a:gd name="connsiteX13" fmla="*/ 3518134 w 4496656"/>
              <a:gd name="connsiteY13" fmla="*/ 67434 h 209316"/>
              <a:gd name="connsiteX14" fmla="*/ 3377545 w 4496656"/>
              <a:gd name="connsiteY14" fmla="*/ 54194 h 209316"/>
              <a:gd name="connsiteX15" fmla="*/ 3236766 w 4496656"/>
              <a:gd name="connsiteY15" fmla="*/ 42668 h 209316"/>
              <a:gd name="connsiteX16" fmla="*/ 3095796 w 4496656"/>
              <a:gd name="connsiteY16" fmla="*/ 33143 h 209316"/>
              <a:gd name="connsiteX17" fmla="*/ 3025311 w 4496656"/>
              <a:gd name="connsiteY17" fmla="*/ 28572 h 209316"/>
              <a:gd name="connsiteX18" fmla="*/ 2954731 w 4496656"/>
              <a:gd name="connsiteY18" fmla="*/ 25047 h 209316"/>
              <a:gd name="connsiteX19" fmla="*/ 2813570 w 4496656"/>
              <a:gd name="connsiteY19" fmla="*/ 18475 h 209316"/>
              <a:gd name="connsiteX20" fmla="*/ 2248642 w 4496656"/>
              <a:gd name="connsiteY20" fmla="*/ 8950 h 209316"/>
              <a:gd name="connsiteX21" fmla="*/ 1683810 w 4496656"/>
              <a:gd name="connsiteY21" fmla="*/ 22571 h 209316"/>
              <a:gd name="connsiteX22" fmla="*/ 1119930 w 4496656"/>
              <a:gd name="connsiteY22" fmla="*/ 59813 h 209316"/>
              <a:gd name="connsiteX23" fmla="*/ 557955 w 4496656"/>
              <a:gd name="connsiteY23" fmla="*/ 120678 h 209316"/>
              <a:gd name="connsiteX24" fmla="*/ -20 w 4496656"/>
              <a:gd name="connsiteY24" fmla="*/ 209071 h 20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96656" h="209316">
                <a:moveTo>
                  <a:pt x="-20" y="209071"/>
                </a:moveTo>
                <a:cubicBezTo>
                  <a:pt x="369550" y="135347"/>
                  <a:pt x="744073" y="88103"/>
                  <a:pt x="1119454" y="54099"/>
                </a:cubicBezTo>
                <a:cubicBezTo>
                  <a:pt x="1307096" y="37334"/>
                  <a:pt x="1495120" y="24000"/>
                  <a:pt x="1683429" y="15236"/>
                </a:cubicBezTo>
                <a:cubicBezTo>
                  <a:pt x="1871738" y="6474"/>
                  <a:pt x="2060142" y="1426"/>
                  <a:pt x="2248642" y="-3"/>
                </a:cubicBezTo>
                <a:cubicBezTo>
                  <a:pt x="2437142" y="-1432"/>
                  <a:pt x="2625547" y="3616"/>
                  <a:pt x="2813951" y="10951"/>
                </a:cubicBezTo>
                <a:lnTo>
                  <a:pt x="2955112" y="17904"/>
                </a:lnTo>
                <a:lnTo>
                  <a:pt x="3025692" y="21619"/>
                </a:lnTo>
                <a:lnTo>
                  <a:pt x="3096177" y="26381"/>
                </a:lnTo>
                <a:cubicBezTo>
                  <a:pt x="3143231" y="29619"/>
                  <a:pt x="3190284" y="32477"/>
                  <a:pt x="3237242" y="35906"/>
                </a:cubicBezTo>
                <a:lnTo>
                  <a:pt x="3378117" y="47907"/>
                </a:lnTo>
                <a:cubicBezTo>
                  <a:pt x="3753650" y="80855"/>
                  <a:pt x="4127058" y="134594"/>
                  <a:pt x="4496638" y="208880"/>
                </a:cubicBezTo>
                <a:cubicBezTo>
                  <a:pt x="4311472" y="174495"/>
                  <a:pt x="4125830" y="141729"/>
                  <a:pt x="3938949" y="117535"/>
                </a:cubicBezTo>
                <a:cubicBezTo>
                  <a:pt x="3845794" y="103533"/>
                  <a:pt x="3752164" y="93532"/>
                  <a:pt x="3658723" y="82007"/>
                </a:cubicBezTo>
                <a:cubicBezTo>
                  <a:pt x="3611956" y="76482"/>
                  <a:pt x="3564998" y="72482"/>
                  <a:pt x="3518134" y="67434"/>
                </a:cubicBezTo>
                <a:cubicBezTo>
                  <a:pt x="3471272" y="62385"/>
                  <a:pt x="3424504" y="57909"/>
                  <a:pt x="3377545" y="54194"/>
                </a:cubicBezTo>
                <a:lnTo>
                  <a:pt x="3236766" y="42668"/>
                </a:lnTo>
                <a:cubicBezTo>
                  <a:pt x="3189808" y="39049"/>
                  <a:pt x="3142754" y="36478"/>
                  <a:pt x="3095796" y="33143"/>
                </a:cubicBezTo>
                <a:lnTo>
                  <a:pt x="3025311" y="28572"/>
                </a:lnTo>
                <a:lnTo>
                  <a:pt x="2954731" y="25047"/>
                </a:lnTo>
                <a:lnTo>
                  <a:pt x="2813570" y="18475"/>
                </a:lnTo>
                <a:cubicBezTo>
                  <a:pt x="2625356" y="11684"/>
                  <a:pt x="2437047" y="8503"/>
                  <a:pt x="2248642" y="8950"/>
                </a:cubicBezTo>
                <a:cubicBezTo>
                  <a:pt x="2060238" y="9398"/>
                  <a:pt x="1871957" y="13932"/>
                  <a:pt x="1683810" y="22571"/>
                </a:cubicBezTo>
                <a:cubicBezTo>
                  <a:pt x="1495596" y="30762"/>
                  <a:pt x="1307668" y="43621"/>
                  <a:pt x="1119930" y="59813"/>
                </a:cubicBezTo>
                <a:cubicBezTo>
                  <a:pt x="932192" y="76006"/>
                  <a:pt x="744931" y="96199"/>
                  <a:pt x="557955" y="120678"/>
                </a:cubicBezTo>
                <a:cubicBezTo>
                  <a:pt x="370979" y="145158"/>
                  <a:pt x="184861" y="172590"/>
                  <a:pt x="-20" y="2090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0" name="任意多边形: 形状 17"/>
          <p:cNvSpPr/>
          <p:nvPr>
            <p:custDataLst>
              <p:tags r:id="rId14"/>
            </p:custDataLst>
          </p:nvPr>
        </p:nvSpPr>
        <p:spPr>
          <a:xfrm>
            <a:off x="5293360" y="6181726"/>
            <a:ext cx="1605280" cy="100330"/>
          </a:xfrm>
          <a:custGeom>
            <a:avLst/>
            <a:gdLst>
              <a:gd name="connsiteX0" fmla="*/ -20 w 962691"/>
              <a:gd name="connsiteY0" fmla="*/ 60048 h 60293"/>
              <a:gd name="connsiteX1" fmla="*/ -20 w 962691"/>
              <a:gd name="connsiteY1" fmla="*/ 56142 h 60293"/>
              <a:gd name="connsiteX2" fmla="*/ 56368 w 962691"/>
              <a:gd name="connsiteY2" fmla="*/ -246 h 60293"/>
              <a:gd name="connsiteX3" fmla="*/ 56464 w 962691"/>
              <a:gd name="connsiteY3" fmla="*/ -246 h 60293"/>
              <a:gd name="connsiteX4" fmla="*/ 906284 w 962691"/>
              <a:gd name="connsiteY4" fmla="*/ -246 h 60293"/>
              <a:gd name="connsiteX5" fmla="*/ 962672 w 962691"/>
              <a:gd name="connsiteY5" fmla="*/ 56142 h 60293"/>
              <a:gd name="connsiteX6" fmla="*/ 962672 w 962691"/>
              <a:gd name="connsiteY6" fmla="*/ 56142 h 60293"/>
              <a:gd name="connsiteX7" fmla="*/ -20 w 962691"/>
              <a:gd name="connsiteY7" fmla="*/ 60048 h 6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2691" h="60293">
                <a:moveTo>
                  <a:pt x="-20" y="60048"/>
                </a:moveTo>
                <a:lnTo>
                  <a:pt x="-20" y="56142"/>
                </a:lnTo>
                <a:cubicBezTo>
                  <a:pt x="-20" y="24995"/>
                  <a:pt x="25222" y="-246"/>
                  <a:pt x="56368" y="-246"/>
                </a:cubicBezTo>
                <a:cubicBezTo>
                  <a:pt x="56397" y="-246"/>
                  <a:pt x="56435" y="-246"/>
                  <a:pt x="56464" y="-246"/>
                </a:cubicBezTo>
                <a:lnTo>
                  <a:pt x="906284" y="-246"/>
                </a:lnTo>
                <a:cubicBezTo>
                  <a:pt x="937431" y="-246"/>
                  <a:pt x="962672" y="24995"/>
                  <a:pt x="962672" y="56142"/>
                </a:cubicBezTo>
                <a:lnTo>
                  <a:pt x="962672" y="56142"/>
                </a:lnTo>
                <a:cubicBezTo>
                  <a:pt x="962672" y="56142"/>
                  <a:pt x="446798" y="34425"/>
                  <a:pt x="-20" y="6004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1" name="任意多边形: 形状 23"/>
          <p:cNvSpPr/>
          <p:nvPr>
            <p:custDataLst>
              <p:tags r:id="rId15"/>
            </p:custDataLst>
          </p:nvPr>
        </p:nvSpPr>
        <p:spPr>
          <a:xfrm>
            <a:off x="1638300" y="4785361"/>
            <a:ext cx="2219960" cy="1694815"/>
          </a:xfrm>
          <a:custGeom>
            <a:avLst/>
            <a:gdLst>
              <a:gd name="connsiteX0" fmla="*/ 127856 w 2349131"/>
              <a:gd name="connsiteY0" fmla="*/ 1521 h 4964165"/>
              <a:gd name="connsiteX1" fmla="*/ 1733 w 2349131"/>
              <a:gd name="connsiteY1" fmla="*/ 88708 h 4964165"/>
              <a:gd name="connsiteX2" fmla="*/ -30 w 2349131"/>
              <a:gd name="connsiteY2" fmla="*/ 108180 h 4964165"/>
              <a:gd name="connsiteX3" fmla="*/ -30 w 2349131"/>
              <a:gd name="connsiteY3" fmla="*/ 4855562 h 4964165"/>
              <a:gd name="connsiteX4" fmla="*/ 108799 w 2349131"/>
              <a:gd name="connsiteY4" fmla="*/ 4963905 h 4964165"/>
              <a:gd name="connsiteX5" fmla="*/ 126628 w 2349131"/>
              <a:gd name="connsiteY5" fmla="*/ 4962396 h 4964165"/>
              <a:gd name="connsiteX6" fmla="*/ 2205778 w 2349131"/>
              <a:gd name="connsiteY6" fmla="*/ 4697503 h 4964165"/>
              <a:gd name="connsiteX7" fmla="*/ 2349102 w 2349131"/>
              <a:gd name="connsiteY7" fmla="*/ 4540672 h 4964165"/>
              <a:gd name="connsiteX8" fmla="*/ 2349102 w 2349131"/>
              <a:gd name="connsiteY8" fmla="*/ 431315 h 4964165"/>
              <a:gd name="connsiteX9" fmla="*/ 2205603 w 2349131"/>
              <a:gd name="connsiteY9" fmla="*/ 274660 h 4964165"/>
              <a:gd name="connsiteX10" fmla="*/ 127856 w 2349131"/>
              <a:gd name="connsiteY10" fmla="*/ 1521 h 496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45" h="2553">
                <a:moveTo>
                  <a:pt x="0" y="0"/>
                </a:moveTo>
                <a:lnTo>
                  <a:pt x="3345" y="0"/>
                </a:lnTo>
                <a:lnTo>
                  <a:pt x="3345" y="1950"/>
                </a:lnTo>
                <a:cubicBezTo>
                  <a:pt x="3345" y="2066"/>
                  <a:pt x="3256" y="2162"/>
                  <a:pt x="3141" y="2173"/>
                </a:cubicBezTo>
                <a:cubicBezTo>
                  <a:pt x="2182" y="2256"/>
                  <a:pt x="1190" y="2379"/>
                  <a:pt x="180" y="2550"/>
                </a:cubicBezTo>
                <a:cubicBezTo>
                  <a:pt x="172" y="2552"/>
                  <a:pt x="163" y="2553"/>
                  <a:pt x="155" y="2553"/>
                </a:cubicBezTo>
                <a:cubicBezTo>
                  <a:pt x="70" y="2553"/>
                  <a:pt x="0" y="2484"/>
                  <a:pt x="0" y="239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任意多边形: 形状 24"/>
          <p:cNvSpPr/>
          <p:nvPr>
            <p:custDataLst>
              <p:tags r:id="rId16"/>
            </p:custDataLst>
          </p:nvPr>
        </p:nvSpPr>
        <p:spPr>
          <a:xfrm>
            <a:off x="3911600" y="4798696"/>
            <a:ext cx="2163445" cy="1406525"/>
          </a:xfrm>
          <a:custGeom>
            <a:avLst/>
            <a:gdLst>
              <a:gd name="connsiteX0" fmla="*/ -30 w 2289661"/>
              <a:gd name="connsiteY0" fmla="*/ 126958 h 4369040"/>
              <a:gd name="connsiteX1" fmla="*/ -30 w 2289661"/>
              <a:gd name="connsiteY1" fmla="*/ 4241578 h 4369040"/>
              <a:gd name="connsiteX2" fmla="*/ 127136 w 2289661"/>
              <a:gd name="connsiteY2" fmla="*/ 4368780 h 4369040"/>
              <a:gd name="connsiteX3" fmla="*/ 136803 w 2289661"/>
              <a:gd name="connsiteY3" fmla="*/ 4368412 h 4369040"/>
              <a:gd name="connsiteX4" fmla="*/ 2163150 w 2289661"/>
              <a:gd name="connsiteY4" fmla="*/ 4290171 h 4369040"/>
              <a:gd name="connsiteX5" fmla="*/ 2289632 w 2289661"/>
              <a:gd name="connsiteY5" fmla="*/ 4162987 h 4369040"/>
              <a:gd name="connsiteX6" fmla="*/ 2289632 w 2289661"/>
              <a:gd name="connsiteY6" fmla="*/ 213444 h 4369040"/>
              <a:gd name="connsiteX7" fmla="*/ 2163500 w 2289661"/>
              <a:gd name="connsiteY7" fmla="*/ 86260 h 4369040"/>
              <a:gd name="connsiteX8" fmla="*/ 136803 w 2289661"/>
              <a:gd name="connsiteY8" fmla="*/ 126 h 4369040"/>
              <a:gd name="connsiteX9" fmla="*/ 356 w 2289661"/>
              <a:gd name="connsiteY9" fmla="*/ 116924 h 4369040"/>
              <a:gd name="connsiteX10" fmla="*/ -30 w 2289661"/>
              <a:gd name="connsiteY10" fmla="*/ 126958 h 436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61" h="2120">
                <a:moveTo>
                  <a:pt x="0" y="0"/>
                </a:moveTo>
                <a:lnTo>
                  <a:pt x="3261" y="0"/>
                </a:lnTo>
                <a:lnTo>
                  <a:pt x="3261" y="1827"/>
                </a:lnTo>
                <a:cubicBezTo>
                  <a:pt x="3261" y="1926"/>
                  <a:pt x="3181" y="2007"/>
                  <a:pt x="3081" y="2008"/>
                </a:cubicBezTo>
                <a:cubicBezTo>
                  <a:pt x="2172" y="2011"/>
                  <a:pt x="1204" y="2044"/>
                  <a:pt x="195" y="2119"/>
                </a:cubicBezTo>
                <a:cubicBezTo>
                  <a:pt x="190" y="2119"/>
                  <a:pt x="186" y="2120"/>
                  <a:pt x="181" y="2120"/>
                </a:cubicBezTo>
                <a:cubicBezTo>
                  <a:pt x="81" y="2120"/>
                  <a:pt x="0" y="2039"/>
                  <a:pt x="0" y="193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3" name="任意多边形: 形状 25"/>
          <p:cNvSpPr/>
          <p:nvPr>
            <p:custDataLst>
              <p:tags r:id="rId17"/>
            </p:custDataLst>
          </p:nvPr>
        </p:nvSpPr>
        <p:spPr>
          <a:xfrm>
            <a:off x="6143625" y="4798061"/>
            <a:ext cx="2157095" cy="1407795"/>
          </a:xfrm>
          <a:custGeom>
            <a:avLst/>
            <a:gdLst>
              <a:gd name="connsiteX0" fmla="*/ -30 w 2282820"/>
              <a:gd name="connsiteY0" fmla="*/ 217514 h 4362585"/>
              <a:gd name="connsiteX1" fmla="*/ -30 w 2282820"/>
              <a:gd name="connsiteY1" fmla="*/ 4144603 h 4362585"/>
              <a:gd name="connsiteX2" fmla="*/ 137154 w 2282820"/>
              <a:gd name="connsiteY2" fmla="*/ 4282839 h 4362585"/>
              <a:gd name="connsiteX3" fmla="*/ 2134556 w 2282820"/>
              <a:gd name="connsiteY3" fmla="*/ 4361956 h 4362585"/>
              <a:gd name="connsiteX4" fmla="*/ 2282422 w 2282820"/>
              <a:gd name="connsiteY4" fmla="*/ 4234088 h 4362585"/>
              <a:gd name="connsiteX5" fmla="*/ 2282791 w 2282820"/>
              <a:gd name="connsiteY5" fmla="*/ 4224071 h 4362585"/>
              <a:gd name="connsiteX6" fmla="*/ 2282791 w 2282820"/>
              <a:gd name="connsiteY6" fmla="*/ 138046 h 4362585"/>
              <a:gd name="connsiteX7" fmla="*/ 2144274 w 2282820"/>
              <a:gd name="connsiteY7" fmla="*/ -260 h 4362585"/>
              <a:gd name="connsiteX8" fmla="*/ 2133678 w 2282820"/>
              <a:gd name="connsiteY8" fmla="*/ 161 h 4362585"/>
              <a:gd name="connsiteX9" fmla="*/ 137504 w 2282820"/>
              <a:gd name="connsiteY9" fmla="*/ 79278 h 4362585"/>
              <a:gd name="connsiteX10" fmla="*/ -30 w 2282820"/>
              <a:gd name="connsiteY10" fmla="*/ 217514 h 4362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51" h="2121">
                <a:moveTo>
                  <a:pt x="0" y="0"/>
                </a:moveTo>
                <a:lnTo>
                  <a:pt x="3251" y="0"/>
                </a:lnTo>
                <a:lnTo>
                  <a:pt x="3251" y="1924"/>
                </a:lnTo>
                <a:cubicBezTo>
                  <a:pt x="3251" y="1928"/>
                  <a:pt x="3251" y="1933"/>
                  <a:pt x="3250" y="1938"/>
                </a:cubicBezTo>
                <a:cubicBezTo>
                  <a:pt x="3243" y="2046"/>
                  <a:pt x="3148" y="2128"/>
                  <a:pt x="3040" y="2120"/>
                </a:cubicBezTo>
                <a:cubicBezTo>
                  <a:pt x="2198" y="2059"/>
                  <a:pt x="1240" y="2014"/>
                  <a:pt x="195" y="2007"/>
                </a:cubicBezTo>
                <a:cubicBezTo>
                  <a:pt x="87" y="2007"/>
                  <a:pt x="0" y="1919"/>
                  <a:pt x="0" y="181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4" name="任意多边形: 形状 26"/>
          <p:cNvSpPr/>
          <p:nvPr>
            <p:custDataLst>
              <p:tags r:id="rId18"/>
            </p:custDataLst>
          </p:nvPr>
        </p:nvSpPr>
        <p:spPr>
          <a:xfrm>
            <a:off x="8360410" y="4785361"/>
            <a:ext cx="2238375" cy="1696720"/>
          </a:xfrm>
          <a:custGeom>
            <a:avLst/>
            <a:gdLst>
              <a:gd name="connsiteX0" fmla="*/ 2239813 w 2367903"/>
              <a:gd name="connsiteY0" fmla="*/ 1529 h 4963969"/>
              <a:gd name="connsiteX1" fmla="*/ 143646 w 2367903"/>
              <a:gd name="connsiteY1" fmla="*/ 282211 h 4963969"/>
              <a:gd name="connsiteX2" fmla="*/ -28 w 2367903"/>
              <a:gd name="connsiteY2" fmla="*/ 440094 h 4963969"/>
              <a:gd name="connsiteX3" fmla="*/ -28 w 2367903"/>
              <a:gd name="connsiteY3" fmla="*/ 4547697 h 4963969"/>
              <a:gd name="connsiteX4" fmla="*/ 140312 w 2367903"/>
              <a:gd name="connsiteY4" fmla="*/ 4699967 h 4963969"/>
              <a:gd name="connsiteX5" fmla="*/ 2240690 w 2367903"/>
              <a:gd name="connsiteY5" fmla="*/ 4962054 h 4963969"/>
              <a:gd name="connsiteX6" fmla="*/ 2366242 w 2367903"/>
              <a:gd name="connsiteY6" fmla="*/ 4874042 h 4963969"/>
              <a:gd name="connsiteX7" fmla="*/ 2367874 w 2367903"/>
              <a:gd name="connsiteY7" fmla="*/ 4855219 h 4963969"/>
              <a:gd name="connsiteX8" fmla="*/ 2367874 w 2367903"/>
              <a:gd name="connsiteY8" fmla="*/ 108013 h 4963969"/>
              <a:gd name="connsiteX9" fmla="*/ 2259320 w 2367903"/>
              <a:gd name="connsiteY9" fmla="*/ -260 h 4963969"/>
              <a:gd name="connsiteX10" fmla="*/ 2239813 w 2367903"/>
              <a:gd name="connsiteY10" fmla="*/ 1529 h 496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73" h="2556">
                <a:moveTo>
                  <a:pt x="0" y="0"/>
                </a:moveTo>
                <a:lnTo>
                  <a:pt x="3373" y="0"/>
                </a:lnTo>
                <a:lnTo>
                  <a:pt x="3373" y="2401"/>
                </a:lnTo>
                <a:cubicBezTo>
                  <a:pt x="3373" y="2410"/>
                  <a:pt x="3372" y="2419"/>
                  <a:pt x="3371" y="2428"/>
                </a:cubicBezTo>
                <a:cubicBezTo>
                  <a:pt x="3356" y="2512"/>
                  <a:pt x="3276" y="2568"/>
                  <a:pt x="3192" y="2553"/>
                </a:cubicBezTo>
                <a:cubicBezTo>
                  <a:pt x="2786" y="2481"/>
                  <a:pt x="1718" y="2308"/>
                  <a:pt x="200" y="2180"/>
                </a:cubicBezTo>
                <a:cubicBezTo>
                  <a:pt x="87" y="2171"/>
                  <a:pt x="0" y="2076"/>
                  <a:pt x="0" y="196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9"/>
            </p:custDataLst>
          </p:nvPr>
        </p:nvSpPr>
        <p:spPr>
          <a:xfrm>
            <a:off x="1778318" y="5861051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社科学院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2648903" y="5819776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21"/>
            </p:custDataLst>
          </p:nvPr>
        </p:nvSpPr>
        <p:spPr>
          <a:xfrm>
            <a:off x="4011295" y="5706746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昌平龙岗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22"/>
            </p:custDataLst>
          </p:nvPr>
        </p:nvCxnSpPr>
        <p:spPr>
          <a:xfrm>
            <a:off x="4881880" y="5665471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矩形 28"/>
          <p:cNvSpPr/>
          <p:nvPr>
            <p:custDataLst>
              <p:tags r:id="rId23"/>
            </p:custDataLst>
          </p:nvPr>
        </p:nvSpPr>
        <p:spPr>
          <a:xfrm>
            <a:off x="6252210" y="5706746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昌平</a:t>
            </a: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南口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24"/>
            </p:custDataLst>
          </p:nvPr>
        </p:nvCxnSpPr>
        <p:spPr>
          <a:xfrm>
            <a:off x="7122795" y="5665471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矩形 30"/>
          <p:cNvSpPr/>
          <p:nvPr>
            <p:custDataLst>
              <p:tags r:id="rId25"/>
            </p:custDataLst>
          </p:nvPr>
        </p:nvSpPr>
        <p:spPr>
          <a:xfrm>
            <a:off x="8509635" y="5861051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丰台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32" name="直接连接符 31"/>
          <p:cNvCxnSpPr/>
          <p:nvPr>
            <p:custDataLst>
              <p:tags r:id="rId26"/>
            </p:custDataLst>
          </p:nvPr>
        </p:nvCxnSpPr>
        <p:spPr>
          <a:xfrm>
            <a:off x="9380220" y="5819776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数实融合新引擎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·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智创产业新未来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——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大模型驱动数字中国建设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4: </a:t>
            </a:r>
            <a:r>
              <a:rPr dirty="0">
                <a:sym typeface="+mn-ea"/>
              </a:rPr>
              <a:t>雁行带动</a:t>
            </a:r>
            <a:r>
              <a:rPr dirty="0">
                <a:sym typeface="+mn-ea"/>
              </a:rPr>
              <a:t>雁群</a:t>
            </a:r>
            <a:endParaRPr dirty="0">
              <a:sym typeface="+mn-ea"/>
            </a:endParaRPr>
          </a:p>
        </p:txBody>
      </p:sp>
      <p:pic>
        <p:nvPicPr>
          <p:cNvPr id="3" name="图片 8" descr="南口特支合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5" y="1680210"/>
            <a:ext cx="6679565" cy="5007610"/>
          </a:xfrm>
          <a:prstGeom prst="rect">
            <a:avLst/>
          </a:prstGeom>
        </p:spPr>
      </p:pic>
      <p:pic>
        <p:nvPicPr>
          <p:cNvPr id="4" name="图片 9" descr="/Users/djh/Library/Containers/com.kingsoft.wpsoffice.mac/Data/tmp/picturecompress_20250825142715/output_1.jpgoutput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810" y="1673225"/>
            <a:ext cx="2285365" cy="1714500"/>
          </a:xfrm>
          <a:prstGeom prst="rect">
            <a:avLst/>
          </a:prstGeom>
        </p:spPr>
      </p:pic>
      <p:pic>
        <p:nvPicPr>
          <p:cNvPr id="8" name="图片 10" descr="/Users/djh/Library/Containers/com.kingsoft.wpsoffice.mac/Data/tmp/picturecompress_20250825143448/output_1.jpgoutput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445" y="3599180"/>
            <a:ext cx="4841240" cy="3088640"/>
          </a:xfrm>
          <a:prstGeom prst="rect">
            <a:avLst/>
          </a:prstGeom>
        </p:spPr>
      </p:pic>
      <p:pic>
        <p:nvPicPr>
          <p:cNvPr id="10" name="图片 11" descr="/Users/djh/Library/Containers/com.kingsoft.wpsoffice.mac/Data/tmp/picturecompress_20250825145627/output_1.jp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2320" y="1673225"/>
            <a:ext cx="2285365" cy="1713865"/>
          </a:xfrm>
          <a:prstGeom prst="rect">
            <a:avLst/>
          </a:prstGeom>
        </p:spPr>
      </p:pic>
      <p:pic>
        <p:nvPicPr>
          <p:cNvPr id="11" name="图片 10" descr="5199c32bfac4416c7f95eaad6bac23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6605" y="2787015"/>
            <a:ext cx="2280920" cy="12839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3" name="矩形 89"/>
          <p:cNvSpPr txBox="1"/>
          <p:nvPr>
            <p:custDataLst>
              <p:tags r:id="rId8"/>
            </p:custDataLst>
          </p:nvPr>
        </p:nvSpPr>
        <p:spPr>
          <a:xfrm>
            <a:off x="353695" y="177228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特支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4" name="矩形 89"/>
          <p:cNvSpPr txBox="1"/>
          <p:nvPr>
            <p:custDataLst>
              <p:tags r:id="rId9"/>
            </p:custDataLst>
          </p:nvPr>
        </p:nvSpPr>
        <p:spPr>
          <a:xfrm>
            <a:off x="7202170" y="176720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政府</a:t>
            </a:r>
            <a:r>
              <a:rPr lang="zh-CN" altLang="en-US" spc="0" dirty="0">
                <a:sym typeface="+mn-ea"/>
              </a:rPr>
              <a:t>座谈</a:t>
            </a:r>
            <a:endParaRPr lang="zh-CN" altLang="en-US" spc="0" dirty="0">
              <a:sym typeface="+mn-ea"/>
            </a:endParaRPr>
          </a:p>
        </p:txBody>
      </p:sp>
      <p:sp>
        <p:nvSpPr>
          <p:cNvPr id="35" name="矩形 89"/>
          <p:cNvSpPr txBox="1"/>
          <p:nvPr>
            <p:custDataLst>
              <p:tags r:id="rId10"/>
            </p:custDataLst>
          </p:nvPr>
        </p:nvSpPr>
        <p:spPr>
          <a:xfrm>
            <a:off x="9791065" y="176720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基地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6" name="矩形 89"/>
          <p:cNvSpPr txBox="1"/>
          <p:nvPr>
            <p:custDataLst>
              <p:tags r:id="rId11"/>
            </p:custDataLst>
          </p:nvPr>
        </p:nvSpPr>
        <p:spPr>
          <a:xfrm>
            <a:off x="10490835" y="623379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企业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7" name="矩形 89"/>
          <p:cNvSpPr txBox="1"/>
          <p:nvPr>
            <p:custDataLst>
              <p:tags r:id="rId12"/>
            </p:custDataLst>
          </p:nvPr>
        </p:nvSpPr>
        <p:spPr>
          <a:xfrm>
            <a:off x="8458835" y="3429000"/>
            <a:ext cx="942340" cy="565150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视频</a:t>
            </a:r>
            <a:r>
              <a:rPr lang="zh-CN" altLang="en-US" spc="0" dirty="0">
                <a:sym typeface="+mn-ea"/>
              </a:rPr>
              <a:t>拍摄</a:t>
            </a:r>
            <a:endParaRPr lang="zh-CN" altLang="en-US" spc="0"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在班团养成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&amp;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主题教育基金中从上半年获评“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笃行班团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”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到下半年获评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“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卓越班团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”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（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全校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top5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）</a:t>
            </a:r>
            <a:endParaRPr lang="en-US" altLang="zh-CN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宋体" charset="0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班级获奖</a:t>
            </a:r>
            <a:r>
              <a:rPr lang="en-US" altLang="zh-CN" dirty="0">
                <a:sym typeface="+mn-ea"/>
              </a:rPr>
              <a:t>：</a:t>
            </a:r>
            <a:r>
              <a:rPr dirty="0">
                <a:sym typeface="+mn-ea"/>
              </a:rPr>
              <a:t>笃行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➡️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卓越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➡️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甲级</a:t>
            </a:r>
            <a:endParaRPr dirty="0">
              <a:sym typeface="+mn-ea"/>
            </a:endParaRPr>
          </a:p>
        </p:txBody>
      </p:sp>
      <p:pic>
        <p:nvPicPr>
          <p:cNvPr id="2" name="图片 1" descr="48f78b82d6dabe59b10e2d04ae252509"/>
          <p:cNvPicPr>
            <a:picLocks noChangeAspect="1"/>
          </p:cNvPicPr>
          <p:nvPr/>
        </p:nvPicPr>
        <p:blipFill>
          <a:blip r:embed="rId3"/>
          <a:srcRect l="10010" t="41719" r="12007" b="27486"/>
          <a:stretch>
            <a:fillRect/>
          </a:stretch>
        </p:blipFill>
        <p:spPr>
          <a:xfrm>
            <a:off x="6176010" y="1555750"/>
            <a:ext cx="5873750" cy="4902200"/>
          </a:xfrm>
          <a:prstGeom prst="rect">
            <a:avLst/>
          </a:prstGeom>
        </p:spPr>
      </p:pic>
      <p:pic>
        <p:nvPicPr>
          <p:cNvPr id="4" name="图片 3" descr="f50b9dfb6c8909986f0a2625e9d016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" y="1555750"/>
            <a:ext cx="4004656" cy="2700000"/>
          </a:xfrm>
          <a:prstGeom prst="rect">
            <a:avLst/>
          </a:prstGeom>
        </p:spPr>
      </p:pic>
      <p:pic>
        <p:nvPicPr>
          <p:cNvPr id="6" name="图片 5" descr="d02509f317c73c0af7a90e3489f2a69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055" y="3816350"/>
            <a:ext cx="3932951" cy="27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890" y="1563370"/>
            <a:ext cx="3199130" cy="10280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95" y="5430520"/>
            <a:ext cx="3221355" cy="10274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1.xml><?xml version="1.0" encoding="utf-8"?>
<p:tagLst xmlns:p="http://schemas.openxmlformats.org/presentationml/2006/main">
  <p:tag name="TABLE_ENDDRAG_ORIGIN_RECT" val="443*130"/>
  <p:tag name="TABLE_ENDDRAG_RECT" val="28*396*443*130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302*62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4_1"/>
  <p:tag name="KSO_WM_UNIT_ID" val="diagram20230969_3*l_h_d*1_4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44e77853-1ede-4098-8b47-54eb44f76d40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302*61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69_3*l_h_d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6f15f2b9-aa72-4de9-a8db-176a1bb23941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46*60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0969_3*l_h_d*1_2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8b50d870-712d-4c87-83b1-8317f277cd7b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44*59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0969_3*l_h_d*1_3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71cd936f-eb6f-4969-8aae-c9ea1f9cb454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0969_3*l_i*1_1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0969_3*l_i*1_2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0969_3*l_i*1_3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0969_3*l_i*1_4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0969_3*l_h_i*1_1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3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0969_3*l_h_i*1_2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3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0969_3*l_h_i*1_3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30969_3*l_h_i*1_4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9_3*l_h_a*1_1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69_3*l_h_i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9_3*l_h_a*1_2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69_3*l_h_i*1_2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69_3*l_h_a*1_3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0969_3*l_h_i*1_3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69_3*l_h_a*1_4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0969_3*l_h_i*1_4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ISLIDE.GUIDESSETTING" val="{&quot;Id&quot;:null,&quot;Name&quot;:&quot;窄&quot;,&quot;HeaderHeight&quot;:10.0,&quot;FooterHeight&quot;:5.0,&quot;SideMargin&quot;:4.5,&quot;TopMargin&quot;:0.0,&quot;BottomMargin&quot;:0.0,&quot;IntervalMargin&quot;:1.0,&quot;SettingType&quot;:&quot;System&quot;}"/>
  <p:tag name="KSO_WPP_MARK_KEY" val="2206ce8c-572b-44fa-8ebd-282fa895b9ff"/>
  <p:tag name="COMMONDATA" val="eyJoZGlkIjoiOWE4MTZjOWZlNTg0YTZhNzY1YWZjNTNjZGQxM2RkMmYifQ==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heme/theme1.xml><?xml version="1.0" encoding="utf-8"?>
<a:theme xmlns:a="http://schemas.openxmlformats.org/drawingml/2006/main" name="Office 主题​​">
  <a:themeElements>
    <a:clrScheme name="紫罗兰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20000"/>
          </a:lnSpc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WPS 演示</Application>
  <PresentationFormat>宽屏</PresentationFormat>
  <Paragraphs>204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40" baseType="lpstr">
      <vt:lpstr>Arial</vt:lpstr>
      <vt:lpstr>宋体</vt:lpstr>
      <vt:lpstr>Wingdings</vt:lpstr>
      <vt:lpstr>等线</vt:lpstr>
      <vt:lpstr>微软雅黑</vt:lpstr>
      <vt:lpstr>汉仪旗黑</vt:lpstr>
      <vt:lpstr>Arial Narrow</vt:lpstr>
      <vt:lpstr>华文新魏</vt:lpstr>
      <vt:lpstr>Impact</vt:lpstr>
      <vt:lpstr>Prism</vt:lpstr>
      <vt:lpstr>苹方-简</vt:lpstr>
      <vt:lpstr>微软雅黑 Light</vt:lpstr>
      <vt:lpstr>汉仪中黑KW</vt:lpstr>
      <vt:lpstr>演示新手书</vt:lpstr>
      <vt:lpstr>Times New Roman</vt:lpstr>
      <vt:lpstr>方正小标宋简体</vt:lpstr>
      <vt:lpstr>汉仪书宋二KW</vt:lpstr>
      <vt:lpstr>Wingdings</vt:lpstr>
      <vt:lpstr>Lantinghei SC Extralight</vt:lpstr>
      <vt:lpstr>Calibri</vt:lpstr>
      <vt:lpstr>宋体</vt:lpstr>
      <vt:lpstr>汉仪中等线KW</vt:lpstr>
      <vt:lpstr>宋体-简</vt:lpstr>
      <vt:lpstr>Arial Unicode MS</vt:lpstr>
      <vt:lpstr>微软雅黑</vt:lpstr>
      <vt:lpstr>微软雅黑 Light</vt:lpstr>
      <vt:lpstr>方正小标宋简体</vt:lpstr>
      <vt:lpstr>等线</vt:lpstr>
      <vt:lpstr>Apple Color Emoji</vt:lpstr>
      <vt:lpstr>Office 主题​​</vt:lpstr>
      <vt:lpstr>PowerPoint 演示文稿</vt:lpstr>
      <vt:lpstr>带班第二年，从探索到创新</vt:lpstr>
      <vt:lpstr>班级特色</vt:lpstr>
      <vt:lpstr>班级特色1: 党团班一体化发展</vt:lpstr>
      <vt:lpstr>班级特色2: 以人为本，五育并举</vt:lpstr>
      <vt:lpstr>班级特色2: 以人为本，五育并举</vt:lpstr>
      <vt:lpstr>班级特色3: 联学共建</vt:lpstr>
      <vt:lpstr>班级特色4: 雁行带动雁群</vt:lpstr>
      <vt:lpstr>班级获奖：笃行 ➡️ 卓越 ➡️ 甲级</vt:lpstr>
      <vt:lpstr>从以人为本 · 五育并举，到五育并举 ·  以人为本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aaa aaa</dc:creator>
  <cp:lastModifiedBy>杜晋华</cp:lastModifiedBy>
  <cp:revision>392</cp:revision>
  <dcterms:created xsi:type="dcterms:W3CDTF">2026-03-04T03:07:31Z</dcterms:created>
  <dcterms:modified xsi:type="dcterms:W3CDTF">2026-03-04T03:07:31Z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E311906E1989BDF3C6954469D3FA22A3_43</vt:lpwstr>
  </property>
  <property fmtid="{D5CDD505-2E9C-101B-9397-08002B2CF9AE}" pid="3" name="KSOProductBuildVer">
    <vt:lpwstr>2052-12.1.24031.24031</vt:lpwstr>
  </property>
</Properties>
</file>